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75" r:id="rId4"/>
    <p:sldId id="276" r:id="rId5"/>
    <p:sldId id="278" r:id="rId6"/>
    <p:sldId id="277" r:id="rId7"/>
    <p:sldId id="267" r:id="rId8"/>
    <p:sldId id="274" r:id="rId9"/>
    <p:sldId id="259" r:id="rId10"/>
    <p:sldId id="279" r:id="rId11"/>
    <p:sldId id="272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34E86-E5C9-4742-B5B3-0FBB3B56AF17}" v="127" dt="2022-11-16T12:19:07.13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arie Gamlem Rabba" userId="3765a651-6a2e-474e-83e7-3847de75d197" providerId="ADAL" clId="{8D134E86-E5C9-4742-B5B3-0FBB3B56AF17}"/>
    <pc:docChg chg="undo custSel addSld delSld modSld sldOrd modMainMaster">
      <pc:chgData name="Anne Marie Gamlem Rabba" userId="3765a651-6a2e-474e-83e7-3847de75d197" providerId="ADAL" clId="{8D134E86-E5C9-4742-B5B3-0FBB3B56AF17}" dt="2022-11-18T07:43:04.038" v="11353" actId="20577"/>
      <pc:docMkLst>
        <pc:docMk/>
      </pc:docMkLst>
      <pc:sldChg chg="addSp modSp mod setBg">
        <pc:chgData name="Anne Marie Gamlem Rabba" userId="3765a651-6a2e-474e-83e7-3847de75d197" providerId="ADAL" clId="{8D134E86-E5C9-4742-B5B3-0FBB3B56AF17}" dt="2022-11-16T10:45:00.084" v="6539" actId="20577"/>
        <pc:sldMkLst>
          <pc:docMk/>
          <pc:sldMk cId="173668550" sldId="258"/>
        </pc:sldMkLst>
        <pc:spChg chg="mod">
          <ac:chgData name="Anne Marie Gamlem Rabba" userId="3765a651-6a2e-474e-83e7-3847de75d197" providerId="ADAL" clId="{8D134E86-E5C9-4742-B5B3-0FBB3B56AF17}" dt="2022-11-16T10:45:00.084" v="6539" actId="20577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09T17:10:00.460" v="32" actId="26606"/>
          <ac:spMkLst>
            <pc:docMk/>
            <pc:sldMk cId="173668550" sldId="258"/>
            <ac:spMk id="3" creationId="{00000000-0000-0000-0000-000000000000}"/>
          </ac:spMkLst>
        </pc:spChg>
        <pc:spChg chg="add">
          <ac:chgData name="Anne Marie Gamlem Rabba" userId="3765a651-6a2e-474e-83e7-3847de75d197" providerId="ADAL" clId="{8D134E86-E5C9-4742-B5B3-0FBB3B56AF17}" dt="2022-11-09T17:10:00.460" v="32" actId="26606"/>
          <ac:spMkLst>
            <pc:docMk/>
            <pc:sldMk cId="173668550" sldId="258"/>
            <ac:spMk id="8" creationId="{6F5A5072-7B47-4D32-B52A-4EBBF590B8A5}"/>
          </ac:spMkLst>
        </pc:spChg>
        <pc:spChg chg="add">
          <ac:chgData name="Anne Marie Gamlem Rabba" userId="3765a651-6a2e-474e-83e7-3847de75d197" providerId="ADAL" clId="{8D134E86-E5C9-4742-B5B3-0FBB3B56AF17}" dt="2022-11-09T17:10:00.460" v="32" actId="26606"/>
          <ac:spMkLst>
            <pc:docMk/>
            <pc:sldMk cId="173668550" sldId="258"/>
            <ac:spMk id="10" creationId="{9715DAF0-AE1B-46C9-8A6B-DB2AA05AB91D}"/>
          </ac:spMkLst>
        </pc:spChg>
        <pc:spChg chg="add">
          <ac:chgData name="Anne Marie Gamlem Rabba" userId="3765a651-6a2e-474e-83e7-3847de75d197" providerId="ADAL" clId="{8D134E86-E5C9-4742-B5B3-0FBB3B56AF17}" dt="2022-11-09T17:10:00.460" v="32" actId="26606"/>
          <ac:spMkLst>
            <pc:docMk/>
            <pc:sldMk cId="173668550" sldId="258"/>
            <ac:spMk id="12" creationId="{6016219D-510E-4184-9090-6D5578A87BD1}"/>
          </ac:spMkLst>
        </pc:spChg>
        <pc:spChg chg="add">
          <ac:chgData name="Anne Marie Gamlem Rabba" userId="3765a651-6a2e-474e-83e7-3847de75d197" providerId="ADAL" clId="{8D134E86-E5C9-4742-B5B3-0FBB3B56AF17}" dt="2022-11-09T17:10:00.460" v="32" actId="26606"/>
          <ac:spMkLst>
            <pc:docMk/>
            <pc:sldMk cId="173668550" sldId="258"/>
            <ac:spMk id="14" creationId="{AFF4A713-7B75-4B21-90D7-5AB19547C728}"/>
          </ac:spMkLst>
        </pc:spChg>
        <pc:spChg chg="add">
          <ac:chgData name="Anne Marie Gamlem Rabba" userId="3765a651-6a2e-474e-83e7-3847de75d197" providerId="ADAL" clId="{8D134E86-E5C9-4742-B5B3-0FBB3B56AF17}" dt="2022-11-09T17:10:00.460" v="32" actId="26606"/>
          <ac:spMkLst>
            <pc:docMk/>
            <pc:sldMk cId="173668550" sldId="258"/>
            <ac:spMk id="16" creationId="{DC631C0B-6DA6-4E57-8231-CE32B3434A7E}"/>
          </ac:spMkLst>
        </pc:spChg>
        <pc:spChg chg="add">
          <ac:chgData name="Anne Marie Gamlem Rabba" userId="3765a651-6a2e-474e-83e7-3847de75d197" providerId="ADAL" clId="{8D134E86-E5C9-4742-B5B3-0FBB3B56AF17}" dt="2022-11-09T17:10:00.460" v="32" actId="26606"/>
          <ac:spMkLst>
            <pc:docMk/>
            <pc:sldMk cId="173668550" sldId="258"/>
            <ac:spMk id="18" creationId="{C29501E6-A978-4A61-9689-9085AF97A53A}"/>
          </ac:spMkLst>
        </pc:spChg>
      </pc:sldChg>
      <pc:sldChg chg="addSp delSp modSp mod ord setBg delDesignElem">
        <pc:chgData name="Anne Marie Gamlem Rabba" userId="3765a651-6a2e-474e-83e7-3847de75d197" providerId="ADAL" clId="{8D134E86-E5C9-4742-B5B3-0FBB3B56AF17}" dt="2022-11-18T07:43:04.038" v="11353" actId="20577"/>
        <pc:sldMkLst>
          <pc:docMk/>
          <pc:sldMk cId="1153074785" sldId="259"/>
        </pc:sldMkLst>
        <pc:spChg chg="mod">
          <ac:chgData name="Anne Marie Gamlem Rabba" userId="3765a651-6a2e-474e-83e7-3847de75d197" providerId="ADAL" clId="{8D134E86-E5C9-4742-B5B3-0FBB3B56AF17}" dt="2022-11-09T17:34:34.425" v="1052" actId="20577"/>
          <ac:spMkLst>
            <pc:docMk/>
            <pc:sldMk cId="1153074785" sldId="259"/>
            <ac:spMk id="2" creationId="{00000000-0000-0000-0000-000000000000}"/>
          </ac:spMkLst>
        </pc:spChg>
        <pc:spChg chg="add del mod">
          <ac:chgData name="Anne Marie Gamlem Rabba" userId="3765a651-6a2e-474e-83e7-3847de75d197" providerId="ADAL" clId="{8D134E86-E5C9-4742-B5B3-0FBB3B56AF17}" dt="2022-11-09T17:10:55.317" v="38" actId="26606"/>
          <ac:spMkLst>
            <pc:docMk/>
            <pc:sldMk cId="1153074785" sldId="259"/>
            <ac:spMk id="3" creationId="{00000000-0000-0000-0000-000000000000}"/>
          </ac:spMkLst>
        </pc:spChg>
        <pc:spChg chg="add del">
          <ac:chgData name="Anne Marie Gamlem Rabba" userId="3765a651-6a2e-474e-83e7-3847de75d197" providerId="ADAL" clId="{8D134E86-E5C9-4742-B5B3-0FBB3B56AF17}" dt="2022-11-09T17:10:51.152" v="35" actId="26606"/>
          <ac:spMkLst>
            <pc:docMk/>
            <pc:sldMk cId="1153074785" sldId="259"/>
            <ac:spMk id="5" creationId="{1B15ED52-F352-441B-82BF-E0EA34836D08}"/>
          </ac:spMkLst>
        </pc:spChg>
        <pc:spChg chg="add del">
          <ac:chgData name="Anne Marie Gamlem Rabba" userId="3765a651-6a2e-474e-83e7-3847de75d197" providerId="ADAL" clId="{8D134E86-E5C9-4742-B5B3-0FBB3B56AF17}" dt="2022-11-09T17:10:51.152" v="35" actId="26606"/>
          <ac:spMkLst>
            <pc:docMk/>
            <pc:sldMk cId="1153074785" sldId="259"/>
            <ac:spMk id="6" creationId="{3B2E3793-BFE6-45A2-9B7B-E18844431C99}"/>
          </ac:spMkLst>
        </pc:spChg>
        <pc:spChg chg="add del">
          <ac:chgData name="Anne Marie Gamlem Rabba" userId="3765a651-6a2e-474e-83e7-3847de75d197" providerId="ADAL" clId="{8D134E86-E5C9-4742-B5B3-0FBB3B56AF17}" dt="2022-11-09T17:10:51.152" v="35" actId="26606"/>
          <ac:spMkLst>
            <pc:docMk/>
            <pc:sldMk cId="1153074785" sldId="259"/>
            <ac:spMk id="7" creationId="{BC4C4868-CB8F-4AF9-9CDB-8108F2C19B67}"/>
          </ac:spMkLst>
        </pc:spChg>
        <pc:spChg chg="add del">
          <ac:chgData name="Anne Marie Gamlem Rabba" userId="3765a651-6a2e-474e-83e7-3847de75d197" providerId="ADAL" clId="{8D134E86-E5C9-4742-B5B3-0FBB3B56AF17}" dt="2022-11-09T17:09:20.775" v="28" actId="26606"/>
          <ac:spMkLst>
            <pc:docMk/>
            <pc:sldMk cId="1153074785" sldId="259"/>
            <ac:spMk id="8" creationId="{907EF6B7-1338-4443-8C46-6A318D952DFD}"/>
          </ac:spMkLst>
        </pc:spChg>
        <pc:spChg chg="add del">
          <ac:chgData name="Anne Marie Gamlem Rabba" userId="3765a651-6a2e-474e-83e7-3847de75d197" providerId="ADAL" clId="{8D134E86-E5C9-4742-B5B3-0FBB3B56AF17}" dt="2022-11-09T17:10:51.152" v="35" actId="26606"/>
          <ac:spMkLst>
            <pc:docMk/>
            <pc:sldMk cId="1153074785" sldId="259"/>
            <ac:spMk id="9" creationId="{375E0459-6403-40CD-989D-56A4407CA12E}"/>
          </ac:spMkLst>
        </pc:spChg>
        <pc:spChg chg="add del">
          <ac:chgData name="Anne Marie Gamlem Rabba" userId="3765a651-6a2e-474e-83e7-3847de75d197" providerId="ADAL" clId="{8D134E86-E5C9-4742-B5B3-0FBB3B56AF17}" dt="2022-11-09T17:09:20.775" v="28" actId="26606"/>
          <ac:spMkLst>
            <pc:docMk/>
            <pc:sldMk cId="1153074785" sldId="259"/>
            <ac:spMk id="10" creationId="{DAAE4CDD-124C-4DCF-9584-B6033B545DD5}"/>
          </ac:spMkLst>
        </pc:spChg>
        <pc:spChg chg="add del">
          <ac:chgData name="Anne Marie Gamlem Rabba" userId="3765a651-6a2e-474e-83e7-3847de75d197" providerId="ADAL" clId="{8D134E86-E5C9-4742-B5B3-0FBB3B56AF17}" dt="2022-11-09T17:10:51.152" v="35" actId="26606"/>
          <ac:spMkLst>
            <pc:docMk/>
            <pc:sldMk cId="1153074785" sldId="259"/>
            <ac:spMk id="11" creationId="{53E5B1A8-3AC9-4BD1-9BBC-78CA94F2D1BA}"/>
          </ac:spMkLst>
        </pc:spChg>
        <pc:spChg chg="add del">
          <ac:chgData name="Anne Marie Gamlem Rabba" userId="3765a651-6a2e-474e-83e7-3847de75d197" providerId="ADAL" clId="{8D134E86-E5C9-4742-B5B3-0FBB3B56AF17}" dt="2022-11-09T17:09:20.775" v="28" actId="26606"/>
          <ac:spMkLst>
            <pc:docMk/>
            <pc:sldMk cId="1153074785" sldId="259"/>
            <ac:spMk id="12" creationId="{081E4A58-353D-44AE-B2FC-2A74E2E400F7}"/>
          </ac:spMkLst>
        </pc:spChg>
        <pc:spChg chg="add del">
          <ac:chgData name="Anne Marie Gamlem Rabba" userId="3765a651-6a2e-474e-83e7-3847de75d197" providerId="ADAL" clId="{8D134E86-E5C9-4742-B5B3-0FBB3B56AF17}" dt="2022-11-09T17:10:55.296" v="37" actId="26606"/>
          <ac:spMkLst>
            <pc:docMk/>
            <pc:sldMk cId="1153074785" sldId="259"/>
            <ac:spMk id="13" creationId="{B819A166-7571-4003-A6B8-B62034C3ED30}"/>
          </ac:spMkLst>
        </pc:spChg>
        <pc:spChg chg="add del">
          <ac:chgData name="Anne Marie Gamlem Rabba" userId="3765a651-6a2e-474e-83e7-3847de75d197" providerId="ADAL" clId="{8D134E86-E5C9-4742-B5B3-0FBB3B56AF17}" dt="2022-11-09T17:09:38.376" v="31"/>
          <ac:spMkLst>
            <pc:docMk/>
            <pc:sldMk cId="1153074785" sldId="259"/>
            <ac:spMk id="14" creationId="{472E3A19-F5D5-48FC-BB9C-48C2F68F598B}"/>
          </ac:spMkLst>
        </pc:spChg>
        <pc:spChg chg="add del">
          <ac:chgData name="Anne Marie Gamlem Rabba" userId="3765a651-6a2e-474e-83e7-3847de75d197" providerId="ADAL" clId="{8D134E86-E5C9-4742-B5B3-0FBB3B56AF17}" dt="2022-11-09T17:09:38.376" v="31"/>
          <ac:spMkLst>
            <pc:docMk/>
            <pc:sldMk cId="1153074785" sldId="259"/>
            <ac:spMk id="15" creationId="{827B839B-9ADE-406B-8590-F1CAEDED45A1}"/>
          </ac:spMkLst>
        </pc:spChg>
        <pc:spChg chg="add del">
          <ac:chgData name="Anne Marie Gamlem Rabba" userId="3765a651-6a2e-474e-83e7-3847de75d197" providerId="ADAL" clId="{8D134E86-E5C9-4742-B5B3-0FBB3B56AF17}" dt="2022-11-09T17:09:38.376" v="31"/>
          <ac:spMkLst>
            <pc:docMk/>
            <pc:sldMk cId="1153074785" sldId="259"/>
            <ac:spMk id="16" creationId="{7A62E32F-BB65-43A8-8EB5-92346890E549}"/>
          </ac:spMkLst>
        </pc:spChg>
        <pc:spChg chg="add del">
          <ac:chgData name="Anne Marie Gamlem Rabba" userId="3765a651-6a2e-474e-83e7-3847de75d197" providerId="ADAL" clId="{8D134E86-E5C9-4742-B5B3-0FBB3B56AF17}" dt="2022-11-09T17:09:38.376" v="31"/>
          <ac:spMkLst>
            <pc:docMk/>
            <pc:sldMk cId="1153074785" sldId="259"/>
            <ac:spMk id="17" creationId="{CFE45BF0-46DB-408C-B5F7-7B11716805D4}"/>
          </ac:spMkLst>
        </pc:spChg>
        <pc:spChg chg="add del">
          <ac:chgData name="Anne Marie Gamlem Rabba" userId="3765a651-6a2e-474e-83e7-3847de75d197" providerId="ADAL" clId="{8D134E86-E5C9-4742-B5B3-0FBB3B56AF17}" dt="2022-11-09T17:09:38.376" v="31"/>
          <ac:spMkLst>
            <pc:docMk/>
            <pc:sldMk cId="1153074785" sldId="259"/>
            <ac:spMk id="18" creationId="{14E91B64-9FCC-451E-AFB4-A827D6329367}"/>
          </ac:spMkLst>
        </pc:spChg>
        <pc:spChg chg="add del">
          <ac:chgData name="Anne Marie Gamlem Rabba" userId="3765a651-6a2e-474e-83e7-3847de75d197" providerId="ADAL" clId="{8D134E86-E5C9-4742-B5B3-0FBB3B56AF17}" dt="2022-11-09T17:09:38.376" v="31"/>
          <ac:spMkLst>
            <pc:docMk/>
            <pc:sldMk cId="1153074785" sldId="259"/>
            <ac:spMk id="19" creationId="{2AEBC8F2-97B1-41B4-93F1-2D289E197FBA}"/>
          </ac:spMkLst>
        </pc:spChg>
        <pc:spChg chg="add">
          <ac:chgData name="Anne Marie Gamlem Rabba" userId="3765a651-6a2e-474e-83e7-3847de75d197" providerId="ADAL" clId="{8D134E86-E5C9-4742-B5B3-0FBB3B56AF17}" dt="2022-11-09T17:10:55.317" v="38" actId="26606"/>
          <ac:spMkLst>
            <pc:docMk/>
            <pc:sldMk cId="1153074785" sldId="259"/>
            <ac:spMk id="22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0:55.317" v="38" actId="26606"/>
          <ac:spMkLst>
            <pc:docMk/>
            <pc:sldMk cId="1153074785" sldId="259"/>
            <ac:spMk id="23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0:55.317" v="38" actId="26606"/>
          <ac:spMkLst>
            <pc:docMk/>
            <pc:sldMk cId="1153074785" sldId="259"/>
            <ac:spMk id="24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0:55.317" v="38" actId="26606"/>
          <ac:spMkLst>
            <pc:docMk/>
            <pc:sldMk cId="1153074785" sldId="259"/>
            <ac:spMk id="25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0:55.317" v="38" actId="26606"/>
          <ac:spMkLst>
            <pc:docMk/>
            <pc:sldMk cId="1153074785" sldId="259"/>
            <ac:spMk id="26" creationId="{53E5B1A8-3AC9-4BD1-9BBC-78CA94F2D1BA}"/>
          </ac:spMkLst>
        </pc:spChg>
        <pc:spChg chg="add mod">
          <ac:chgData name="Anne Marie Gamlem Rabba" userId="3765a651-6a2e-474e-83e7-3847de75d197" providerId="ADAL" clId="{8D134E86-E5C9-4742-B5B3-0FBB3B56AF17}" dt="2022-11-18T07:43:04.038" v="11353" actId="20577"/>
          <ac:spMkLst>
            <pc:docMk/>
            <pc:sldMk cId="1153074785" sldId="259"/>
            <ac:spMk id="27" creationId="{00000000-0000-0000-0000-000000000000}"/>
          </ac:spMkLst>
        </pc:spChg>
        <pc:graphicFrameChg chg="add del">
          <ac:chgData name="Anne Marie Gamlem Rabba" userId="3765a651-6a2e-474e-83e7-3847de75d197" providerId="ADAL" clId="{8D134E86-E5C9-4742-B5B3-0FBB3B56AF17}" dt="2022-11-09T17:10:55.296" v="37" actId="26606"/>
          <ac:graphicFrameMkLst>
            <pc:docMk/>
            <pc:sldMk cId="1153074785" sldId="259"/>
            <ac:graphicFrameMk id="20" creationId="{869DDBBC-F2A0-9340-ECF2-0FBB054394CE}"/>
          </ac:graphicFrameMkLst>
        </pc:graphicFrameChg>
      </pc:sldChg>
      <pc:sldChg chg="addSp modSp mod ord setBg">
        <pc:chgData name="Anne Marie Gamlem Rabba" userId="3765a651-6a2e-474e-83e7-3847de75d197" providerId="ADAL" clId="{8D134E86-E5C9-4742-B5B3-0FBB3B56AF17}" dt="2022-11-18T07:29:03.636" v="9640" actId="5793"/>
        <pc:sldMkLst>
          <pc:docMk/>
          <pc:sldMk cId="840374242" sldId="260"/>
        </pc:sldMkLst>
        <pc:spChg chg="mod">
          <ac:chgData name="Anne Marie Gamlem Rabba" userId="3765a651-6a2e-474e-83e7-3847de75d197" providerId="ADAL" clId="{8D134E86-E5C9-4742-B5B3-0FBB3B56AF17}" dt="2022-11-09T17:59:34.650" v="2882" actId="20577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8T07:29:03.636" v="9640" actId="5793"/>
          <ac:spMkLst>
            <pc:docMk/>
            <pc:sldMk cId="840374242" sldId="260"/>
            <ac:spMk id="3" creationId="{00000000-0000-0000-0000-000000000000}"/>
          </ac:spMkLst>
        </pc:spChg>
        <pc:spChg chg="add">
          <ac:chgData name="Anne Marie Gamlem Rabba" userId="3765a651-6a2e-474e-83e7-3847de75d197" providerId="ADAL" clId="{8D134E86-E5C9-4742-B5B3-0FBB3B56AF17}" dt="2022-11-09T17:12:12.901" v="40" actId="26606"/>
          <ac:spMkLst>
            <pc:docMk/>
            <pc:sldMk cId="840374242" sldId="260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2:12.901" v="40" actId="26606"/>
          <ac:spMkLst>
            <pc:docMk/>
            <pc:sldMk cId="840374242" sldId="260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2:12.901" v="40" actId="26606"/>
          <ac:spMkLst>
            <pc:docMk/>
            <pc:sldMk cId="840374242" sldId="260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2:12.901" v="40" actId="26606"/>
          <ac:spMkLst>
            <pc:docMk/>
            <pc:sldMk cId="840374242" sldId="260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2:12.901" v="40" actId="26606"/>
          <ac:spMkLst>
            <pc:docMk/>
            <pc:sldMk cId="840374242" sldId="260"/>
            <ac:spMk id="16" creationId="{53E5B1A8-3AC9-4BD1-9BBC-78CA94F2D1BA}"/>
          </ac:spMkLst>
        </pc:spChg>
      </pc:sldChg>
      <pc:sldChg chg="addSp delSp modSp del mod setBg">
        <pc:chgData name="Anne Marie Gamlem Rabba" userId="3765a651-6a2e-474e-83e7-3847de75d197" providerId="ADAL" clId="{8D134E86-E5C9-4742-B5B3-0FBB3B56AF17}" dt="2022-11-18T07:09:48.739" v="7306" actId="2696"/>
        <pc:sldMkLst>
          <pc:docMk/>
          <pc:sldMk cId="310570406" sldId="261"/>
        </pc:sldMkLst>
        <pc:spChg chg="mod">
          <ac:chgData name="Anne Marie Gamlem Rabba" userId="3765a651-6a2e-474e-83e7-3847de75d197" providerId="ADAL" clId="{8D134E86-E5C9-4742-B5B3-0FBB3B56AF17}" dt="2022-11-09T17:41:38.664" v="2027" actId="20577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5T13:47:26.426" v="6217" actId="5793"/>
          <ac:spMkLst>
            <pc:docMk/>
            <pc:sldMk cId="310570406" sldId="261"/>
            <ac:spMk id="3" creationId="{00000000-0000-0000-0000-000000000000}"/>
          </ac:spMkLst>
        </pc:spChg>
        <pc:spChg chg="add mod">
          <ac:chgData name="Anne Marie Gamlem Rabba" userId="3765a651-6a2e-474e-83e7-3847de75d197" providerId="ADAL" clId="{8D134E86-E5C9-4742-B5B3-0FBB3B56AF17}" dt="2022-11-09T17:52:33.269" v="2534" actId="5793"/>
          <ac:spMkLst>
            <pc:docMk/>
            <pc:sldMk cId="310570406" sldId="261"/>
            <ac:spMk id="5" creationId="{E385315E-EAA0-D4EE-DC67-8AE39ADB65AA}"/>
          </ac:spMkLst>
        </pc:spChg>
        <pc:spChg chg="add mod">
          <ac:chgData name="Anne Marie Gamlem Rabba" userId="3765a651-6a2e-474e-83e7-3847de75d197" providerId="ADAL" clId="{8D134E86-E5C9-4742-B5B3-0FBB3B56AF17}" dt="2022-11-15T13:46:28.978" v="6179" actId="14100"/>
          <ac:spMkLst>
            <pc:docMk/>
            <pc:sldMk cId="310570406" sldId="261"/>
            <ac:spMk id="6" creationId="{7543D564-570C-2E24-B28C-B180AEE4706B}"/>
          </ac:spMkLst>
        </pc:spChg>
        <pc:spChg chg="add">
          <ac:chgData name="Anne Marie Gamlem Rabba" userId="3765a651-6a2e-474e-83e7-3847de75d197" providerId="ADAL" clId="{8D134E86-E5C9-4742-B5B3-0FBB3B56AF17}" dt="2022-11-09T17:12:16.753" v="41" actId="26606"/>
          <ac:spMkLst>
            <pc:docMk/>
            <pc:sldMk cId="310570406" sldId="261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2:16.753" v="41" actId="26606"/>
          <ac:spMkLst>
            <pc:docMk/>
            <pc:sldMk cId="310570406" sldId="261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2:16.753" v="41" actId="26606"/>
          <ac:spMkLst>
            <pc:docMk/>
            <pc:sldMk cId="310570406" sldId="261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2:16.753" v="41" actId="26606"/>
          <ac:spMkLst>
            <pc:docMk/>
            <pc:sldMk cId="310570406" sldId="261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2:16.753" v="41" actId="26606"/>
          <ac:spMkLst>
            <pc:docMk/>
            <pc:sldMk cId="310570406" sldId="261"/>
            <ac:spMk id="16" creationId="{53E5B1A8-3AC9-4BD1-9BBC-78CA94F2D1BA}"/>
          </ac:spMkLst>
        </pc:spChg>
        <pc:picChg chg="add del mod">
          <ac:chgData name="Anne Marie Gamlem Rabba" userId="3765a651-6a2e-474e-83e7-3847de75d197" providerId="ADAL" clId="{8D134E86-E5C9-4742-B5B3-0FBB3B56AF17}" dt="2022-11-09T17:52:01.177" v="2513"/>
          <ac:picMkLst>
            <pc:docMk/>
            <pc:sldMk cId="310570406" sldId="261"/>
            <ac:picMk id="4" creationId="{E83BBA14-B47A-2BF0-BBD6-8B2C8F532C25}"/>
          </ac:picMkLst>
        </pc:picChg>
      </pc:sldChg>
      <pc:sldChg chg="addSp modSp del mod setBg">
        <pc:chgData name="Anne Marie Gamlem Rabba" userId="3765a651-6a2e-474e-83e7-3847de75d197" providerId="ADAL" clId="{8D134E86-E5C9-4742-B5B3-0FBB3B56AF17}" dt="2022-11-18T07:09:38.471" v="7305" actId="2696"/>
        <pc:sldMkLst>
          <pc:docMk/>
          <pc:sldMk cId="1917223987" sldId="262"/>
        </pc:sldMkLst>
        <pc:spChg chg="mod">
          <ac:chgData name="Anne Marie Gamlem Rabba" userId="3765a651-6a2e-474e-83e7-3847de75d197" providerId="ADAL" clId="{8D134E86-E5C9-4742-B5B3-0FBB3B56AF17}" dt="2022-11-09T17:54:48.299" v="2566" actId="20577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5T13:47:05.711" v="6204" actId="20577"/>
          <ac:spMkLst>
            <pc:docMk/>
            <pc:sldMk cId="1917223987" sldId="262"/>
            <ac:spMk id="3" creationId="{00000000-0000-0000-0000-000000000000}"/>
          </ac:spMkLst>
        </pc:spChg>
        <pc:spChg chg="add mod">
          <ac:chgData name="Anne Marie Gamlem Rabba" userId="3765a651-6a2e-474e-83e7-3847de75d197" providerId="ADAL" clId="{8D134E86-E5C9-4742-B5B3-0FBB3B56AF17}" dt="2022-11-18T07:08:39.663" v="7299" actId="20577"/>
          <ac:spMkLst>
            <pc:docMk/>
            <pc:sldMk cId="1917223987" sldId="262"/>
            <ac:spMk id="4" creationId="{8480D2B7-245C-59A1-54B1-1AB9D8349D1E}"/>
          </ac:spMkLst>
        </pc:spChg>
        <pc:spChg chg="add">
          <ac:chgData name="Anne Marie Gamlem Rabba" userId="3765a651-6a2e-474e-83e7-3847de75d197" providerId="ADAL" clId="{8D134E86-E5C9-4742-B5B3-0FBB3B56AF17}" dt="2022-11-09T17:12:22.536" v="42" actId="26606"/>
          <ac:spMkLst>
            <pc:docMk/>
            <pc:sldMk cId="1917223987" sldId="262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2:22.536" v="42" actId="26606"/>
          <ac:spMkLst>
            <pc:docMk/>
            <pc:sldMk cId="1917223987" sldId="262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2:22.536" v="42" actId="26606"/>
          <ac:spMkLst>
            <pc:docMk/>
            <pc:sldMk cId="1917223987" sldId="262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2:22.536" v="42" actId="26606"/>
          <ac:spMkLst>
            <pc:docMk/>
            <pc:sldMk cId="1917223987" sldId="262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2:22.536" v="42" actId="26606"/>
          <ac:spMkLst>
            <pc:docMk/>
            <pc:sldMk cId="1917223987" sldId="262"/>
            <ac:spMk id="16" creationId="{53E5B1A8-3AC9-4BD1-9BBC-78CA94F2D1BA}"/>
          </ac:spMkLst>
        </pc:spChg>
      </pc:sldChg>
      <pc:sldChg chg="addSp modSp del mod setBg">
        <pc:chgData name="Anne Marie Gamlem Rabba" userId="3765a651-6a2e-474e-83e7-3847de75d197" providerId="ADAL" clId="{8D134E86-E5C9-4742-B5B3-0FBB3B56AF17}" dt="2022-11-09T17:44:40.919" v="2116" actId="2696"/>
        <pc:sldMkLst>
          <pc:docMk/>
          <pc:sldMk cId="3714522614" sldId="263"/>
        </pc:sldMkLst>
        <pc:spChg chg="mod">
          <ac:chgData name="Anne Marie Gamlem Rabba" userId="3765a651-6a2e-474e-83e7-3847de75d197" providerId="ADAL" clId="{8D134E86-E5C9-4742-B5B3-0FBB3B56AF17}" dt="2022-11-09T17:12:33.970" v="44" actId="26606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09T17:12:33.970" v="44" actId="26606"/>
          <ac:spMkLst>
            <pc:docMk/>
            <pc:sldMk cId="3714522614" sldId="263"/>
            <ac:spMk id="3" creationId="{00000000-0000-0000-0000-000000000000}"/>
          </ac:spMkLst>
        </pc:spChg>
        <pc:spChg chg="add">
          <ac:chgData name="Anne Marie Gamlem Rabba" userId="3765a651-6a2e-474e-83e7-3847de75d197" providerId="ADAL" clId="{8D134E86-E5C9-4742-B5B3-0FBB3B56AF17}" dt="2022-11-09T17:12:33.970" v="44" actId="26606"/>
          <ac:spMkLst>
            <pc:docMk/>
            <pc:sldMk cId="3714522614" sldId="263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2:33.970" v="44" actId="26606"/>
          <ac:spMkLst>
            <pc:docMk/>
            <pc:sldMk cId="3714522614" sldId="263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2:33.970" v="44" actId="26606"/>
          <ac:spMkLst>
            <pc:docMk/>
            <pc:sldMk cId="3714522614" sldId="263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2:33.970" v="44" actId="26606"/>
          <ac:spMkLst>
            <pc:docMk/>
            <pc:sldMk cId="3714522614" sldId="263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2:33.970" v="44" actId="26606"/>
          <ac:spMkLst>
            <pc:docMk/>
            <pc:sldMk cId="3714522614" sldId="263"/>
            <ac:spMk id="16" creationId="{53E5B1A8-3AC9-4BD1-9BBC-78CA94F2D1BA}"/>
          </ac:spMkLst>
        </pc:spChg>
      </pc:sldChg>
      <pc:sldChg chg="addSp delSp modSp del mod setBg">
        <pc:chgData name="Anne Marie Gamlem Rabba" userId="3765a651-6a2e-474e-83e7-3847de75d197" providerId="ADAL" clId="{8D134E86-E5C9-4742-B5B3-0FBB3B56AF17}" dt="2022-11-18T07:09:20.598" v="7303" actId="2696"/>
        <pc:sldMkLst>
          <pc:docMk/>
          <pc:sldMk cId="4003618854" sldId="264"/>
        </pc:sldMkLst>
        <pc:spChg chg="mod">
          <ac:chgData name="Anne Marie Gamlem Rabba" userId="3765a651-6a2e-474e-83e7-3847de75d197" providerId="ADAL" clId="{8D134E86-E5C9-4742-B5B3-0FBB3B56AF17}" dt="2022-11-09T17:12:42.924" v="47" actId="26606"/>
          <ac:spMkLst>
            <pc:docMk/>
            <pc:sldMk cId="4003618854" sldId="264"/>
            <ac:spMk id="2" creationId="{00000000-0000-0000-0000-000000000000}"/>
          </ac:spMkLst>
        </pc:spChg>
        <pc:spChg chg="del mod">
          <ac:chgData name="Anne Marie Gamlem Rabba" userId="3765a651-6a2e-474e-83e7-3847de75d197" providerId="ADAL" clId="{8D134E86-E5C9-4742-B5B3-0FBB3B56AF17}" dt="2022-11-09T17:12:42.924" v="47" actId="26606"/>
          <ac:spMkLst>
            <pc:docMk/>
            <pc:sldMk cId="4003618854" sldId="264"/>
            <ac:spMk id="3" creationId="{00000000-0000-0000-0000-000000000000}"/>
          </ac:spMkLst>
        </pc:spChg>
        <pc:spChg chg="add del">
          <ac:chgData name="Anne Marie Gamlem Rabba" userId="3765a651-6a2e-474e-83e7-3847de75d197" providerId="ADAL" clId="{8D134E86-E5C9-4742-B5B3-0FBB3B56AF17}" dt="2022-11-09T17:12:42.895" v="46" actId="26606"/>
          <ac:spMkLst>
            <pc:docMk/>
            <pc:sldMk cId="4003618854" sldId="264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2:42.924" v="47" actId="26606"/>
          <ac:spMkLst>
            <pc:docMk/>
            <pc:sldMk cId="4003618854" sldId="264"/>
            <ac:spMk id="9" creationId="{BACC6370-2D7E-4714-9D71-7542949D7D5D}"/>
          </ac:spMkLst>
        </pc:spChg>
        <pc:spChg chg="add del">
          <ac:chgData name="Anne Marie Gamlem Rabba" userId="3765a651-6a2e-474e-83e7-3847de75d197" providerId="ADAL" clId="{8D134E86-E5C9-4742-B5B3-0FBB3B56AF17}" dt="2022-11-09T17:12:42.895" v="46" actId="26606"/>
          <ac:spMkLst>
            <pc:docMk/>
            <pc:sldMk cId="4003618854" sldId="264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2:42.924" v="47" actId="26606"/>
          <ac:spMkLst>
            <pc:docMk/>
            <pc:sldMk cId="4003618854" sldId="264"/>
            <ac:spMk id="11" creationId="{F68B3F68-107C-434F-AA38-110D5EA91B85}"/>
          </ac:spMkLst>
        </pc:spChg>
        <pc:spChg chg="add del">
          <ac:chgData name="Anne Marie Gamlem Rabba" userId="3765a651-6a2e-474e-83e7-3847de75d197" providerId="ADAL" clId="{8D134E86-E5C9-4742-B5B3-0FBB3B56AF17}" dt="2022-11-09T17:12:42.895" v="46" actId="26606"/>
          <ac:spMkLst>
            <pc:docMk/>
            <pc:sldMk cId="4003618854" sldId="264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2:42.924" v="47" actId="26606"/>
          <ac:spMkLst>
            <pc:docMk/>
            <pc:sldMk cId="4003618854" sldId="264"/>
            <ac:spMk id="13" creationId="{AAD0DBB9-1A4B-4391-81D4-CB19F9AB918A}"/>
          </ac:spMkLst>
        </pc:spChg>
        <pc:spChg chg="add del">
          <ac:chgData name="Anne Marie Gamlem Rabba" userId="3765a651-6a2e-474e-83e7-3847de75d197" providerId="ADAL" clId="{8D134E86-E5C9-4742-B5B3-0FBB3B56AF17}" dt="2022-11-09T17:12:42.895" v="46" actId="26606"/>
          <ac:spMkLst>
            <pc:docMk/>
            <pc:sldMk cId="4003618854" sldId="264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2:42.924" v="47" actId="26606"/>
          <ac:spMkLst>
            <pc:docMk/>
            <pc:sldMk cId="4003618854" sldId="264"/>
            <ac:spMk id="15" creationId="{063BBA22-50EA-4C4D-BE05-F1CE4E63AA56}"/>
          </ac:spMkLst>
        </pc:spChg>
        <pc:spChg chg="add del">
          <ac:chgData name="Anne Marie Gamlem Rabba" userId="3765a651-6a2e-474e-83e7-3847de75d197" providerId="ADAL" clId="{8D134E86-E5C9-4742-B5B3-0FBB3B56AF17}" dt="2022-11-09T17:12:42.895" v="46" actId="26606"/>
          <ac:spMkLst>
            <pc:docMk/>
            <pc:sldMk cId="4003618854" sldId="264"/>
            <ac:spMk id="16" creationId="{53E5B1A8-3AC9-4BD1-9BBC-78CA94F2D1BA}"/>
          </ac:spMkLst>
        </pc:spChg>
        <pc:graphicFrameChg chg="add">
          <ac:chgData name="Anne Marie Gamlem Rabba" userId="3765a651-6a2e-474e-83e7-3847de75d197" providerId="ADAL" clId="{8D134E86-E5C9-4742-B5B3-0FBB3B56AF17}" dt="2022-11-09T17:12:42.924" v="47" actId="26606"/>
          <ac:graphicFrameMkLst>
            <pc:docMk/>
            <pc:sldMk cId="4003618854" sldId="264"/>
            <ac:graphicFrameMk id="5" creationId="{E0E29B7A-A801-A729-EC1B-1D50597D5293}"/>
          </ac:graphicFrameMkLst>
        </pc:graphicFrameChg>
      </pc:sldChg>
      <pc:sldChg chg="addSp delSp modSp del mod setBg">
        <pc:chgData name="Anne Marie Gamlem Rabba" userId="3765a651-6a2e-474e-83e7-3847de75d197" providerId="ADAL" clId="{8D134E86-E5C9-4742-B5B3-0FBB3B56AF17}" dt="2022-11-18T07:09:15.831" v="7302" actId="2696"/>
        <pc:sldMkLst>
          <pc:docMk/>
          <pc:sldMk cId="236976409" sldId="265"/>
        </pc:sldMkLst>
        <pc:spChg chg="mod">
          <ac:chgData name="Anne Marie Gamlem Rabba" userId="3765a651-6a2e-474e-83e7-3847de75d197" providerId="ADAL" clId="{8D134E86-E5C9-4742-B5B3-0FBB3B56AF17}" dt="2022-11-09T17:12:53.555" v="48" actId="26606"/>
          <ac:spMkLst>
            <pc:docMk/>
            <pc:sldMk cId="236976409" sldId="265"/>
            <ac:spMk id="2" creationId="{00000000-0000-0000-0000-000000000000}"/>
          </ac:spMkLst>
        </pc:spChg>
        <pc:spChg chg="del mod">
          <ac:chgData name="Anne Marie Gamlem Rabba" userId="3765a651-6a2e-474e-83e7-3847de75d197" providerId="ADAL" clId="{8D134E86-E5C9-4742-B5B3-0FBB3B56AF17}" dt="2022-11-09T17:12:53.555" v="48" actId="26606"/>
          <ac:spMkLst>
            <pc:docMk/>
            <pc:sldMk cId="236976409" sldId="265"/>
            <ac:spMk id="3" creationId="{00000000-0000-0000-0000-000000000000}"/>
          </ac:spMkLst>
        </pc:spChg>
        <pc:spChg chg="add">
          <ac:chgData name="Anne Marie Gamlem Rabba" userId="3765a651-6a2e-474e-83e7-3847de75d197" providerId="ADAL" clId="{8D134E86-E5C9-4742-B5B3-0FBB3B56AF17}" dt="2022-11-09T17:12:53.555" v="48" actId="26606"/>
          <ac:spMkLst>
            <pc:docMk/>
            <pc:sldMk cId="236976409" sldId="265"/>
            <ac:spMk id="9" creationId="{BACC6370-2D7E-4714-9D71-7542949D7D5D}"/>
          </ac:spMkLst>
        </pc:spChg>
        <pc:spChg chg="add">
          <ac:chgData name="Anne Marie Gamlem Rabba" userId="3765a651-6a2e-474e-83e7-3847de75d197" providerId="ADAL" clId="{8D134E86-E5C9-4742-B5B3-0FBB3B56AF17}" dt="2022-11-09T17:12:53.555" v="48" actId="26606"/>
          <ac:spMkLst>
            <pc:docMk/>
            <pc:sldMk cId="236976409" sldId="265"/>
            <ac:spMk id="11" creationId="{F68B3F68-107C-434F-AA38-110D5EA91B85}"/>
          </ac:spMkLst>
        </pc:spChg>
        <pc:spChg chg="add">
          <ac:chgData name="Anne Marie Gamlem Rabba" userId="3765a651-6a2e-474e-83e7-3847de75d197" providerId="ADAL" clId="{8D134E86-E5C9-4742-B5B3-0FBB3B56AF17}" dt="2022-11-09T17:12:53.555" v="48" actId="26606"/>
          <ac:spMkLst>
            <pc:docMk/>
            <pc:sldMk cId="236976409" sldId="265"/>
            <ac:spMk id="13" creationId="{AAD0DBB9-1A4B-4391-81D4-CB19F9AB918A}"/>
          </ac:spMkLst>
        </pc:spChg>
        <pc:spChg chg="add">
          <ac:chgData name="Anne Marie Gamlem Rabba" userId="3765a651-6a2e-474e-83e7-3847de75d197" providerId="ADAL" clId="{8D134E86-E5C9-4742-B5B3-0FBB3B56AF17}" dt="2022-11-09T17:12:53.555" v="48" actId="26606"/>
          <ac:spMkLst>
            <pc:docMk/>
            <pc:sldMk cId="236976409" sldId="265"/>
            <ac:spMk id="15" creationId="{063BBA22-50EA-4C4D-BE05-F1CE4E63AA56}"/>
          </ac:spMkLst>
        </pc:spChg>
        <pc:graphicFrameChg chg="add mod">
          <ac:chgData name="Anne Marie Gamlem Rabba" userId="3765a651-6a2e-474e-83e7-3847de75d197" providerId="ADAL" clId="{8D134E86-E5C9-4742-B5B3-0FBB3B56AF17}" dt="2022-11-15T13:48:09.430" v="6218" actId="20577"/>
          <ac:graphicFrameMkLst>
            <pc:docMk/>
            <pc:sldMk cId="236976409" sldId="265"/>
            <ac:graphicFrameMk id="5" creationId="{883A7F96-8626-7D50-828A-BB4E17DA046F}"/>
          </ac:graphicFrameMkLst>
        </pc:graphicFrameChg>
      </pc:sldChg>
      <pc:sldChg chg="addSp modSp mod ord setBg">
        <pc:chgData name="Anne Marie Gamlem Rabba" userId="3765a651-6a2e-474e-83e7-3847de75d197" providerId="ADAL" clId="{8D134E86-E5C9-4742-B5B3-0FBB3B56AF17}" dt="2022-11-18T07:23:39.584" v="9326" actId="20577"/>
        <pc:sldMkLst>
          <pc:docMk/>
          <pc:sldMk cId="1484067023" sldId="267"/>
        </pc:sldMkLst>
        <pc:spChg chg="mod">
          <ac:chgData name="Anne Marie Gamlem Rabba" userId="3765a651-6a2e-474e-83e7-3847de75d197" providerId="ADAL" clId="{8D134E86-E5C9-4742-B5B3-0FBB3B56AF17}" dt="2022-11-16T10:43:55.262" v="6525" actId="20577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8T07:23:39.584" v="9326" actId="20577"/>
          <ac:spMkLst>
            <pc:docMk/>
            <pc:sldMk cId="1484067023" sldId="267"/>
            <ac:spMk id="3" creationId="{00000000-0000-0000-0000-000000000000}"/>
          </ac:spMkLst>
        </pc:spChg>
        <pc:spChg chg="add">
          <ac:chgData name="Anne Marie Gamlem Rabba" userId="3765a651-6a2e-474e-83e7-3847de75d197" providerId="ADAL" clId="{8D134E86-E5C9-4742-B5B3-0FBB3B56AF17}" dt="2022-11-09T17:13:15.394" v="49" actId="26606"/>
          <ac:spMkLst>
            <pc:docMk/>
            <pc:sldMk cId="1484067023" sldId="267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3:15.394" v="49" actId="26606"/>
          <ac:spMkLst>
            <pc:docMk/>
            <pc:sldMk cId="1484067023" sldId="267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3:15.394" v="49" actId="26606"/>
          <ac:spMkLst>
            <pc:docMk/>
            <pc:sldMk cId="1484067023" sldId="267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3:15.394" v="49" actId="26606"/>
          <ac:spMkLst>
            <pc:docMk/>
            <pc:sldMk cId="1484067023" sldId="267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3:15.394" v="49" actId="26606"/>
          <ac:spMkLst>
            <pc:docMk/>
            <pc:sldMk cId="1484067023" sldId="267"/>
            <ac:spMk id="16" creationId="{53E5B1A8-3AC9-4BD1-9BBC-78CA94F2D1BA}"/>
          </ac:spMkLst>
        </pc:spChg>
      </pc:sldChg>
      <pc:sldChg chg="addSp modSp del mod setBg">
        <pc:chgData name="Anne Marie Gamlem Rabba" userId="3765a651-6a2e-474e-83e7-3847de75d197" providerId="ADAL" clId="{8D134E86-E5C9-4742-B5B3-0FBB3B56AF17}" dt="2022-11-18T07:09:30.679" v="7304" actId="2696"/>
        <pc:sldMkLst>
          <pc:docMk/>
          <pc:sldMk cId="2684501930" sldId="268"/>
        </pc:sldMkLst>
        <pc:spChg chg="mod">
          <ac:chgData name="Anne Marie Gamlem Rabba" userId="3765a651-6a2e-474e-83e7-3847de75d197" providerId="ADAL" clId="{8D134E86-E5C9-4742-B5B3-0FBB3B56AF17}" dt="2022-11-09T17:55:02.724" v="2579" actId="20577"/>
          <ac:spMkLst>
            <pc:docMk/>
            <pc:sldMk cId="2684501930" sldId="268"/>
            <ac:spMk id="2" creationId="{191A244E-97A2-45A3-B3E9-B77DA387979A}"/>
          </ac:spMkLst>
        </pc:spChg>
        <pc:spChg chg="mod">
          <ac:chgData name="Anne Marie Gamlem Rabba" userId="3765a651-6a2e-474e-83e7-3847de75d197" providerId="ADAL" clId="{8D134E86-E5C9-4742-B5B3-0FBB3B56AF17}" dt="2022-11-09T17:47:29.755" v="2408" actId="20577"/>
          <ac:spMkLst>
            <pc:docMk/>
            <pc:sldMk cId="2684501930" sldId="268"/>
            <ac:spMk id="3" creationId="{876C2F64-D3D4-4595-B4EC-06E25E3A68EF}"/>
          </ac:spMkLst>
        </pc:spChg>
        <pc:spChg chg="add mod">
          <ac:chgData name="Anne Marie Gamlem Rabba" userId="3765a651-6a2e-474e-83e7-3847de75d197" providerId="ADAL" clId="{8D134E86-E5C9-4742-B5B3-0FBB3B56AF17}" dt="2022-11-09T17:55:24.336" v="2581" actId="20577"/>
          <ac:spMkLst>
            <pc:docMk/>
            <pc:sldMk cId="2684501930" sldId="268"/>
            <ac:spMk id="4" creationId="{175907E2-8545-BD33-754D-9221B3C3F911}"/>
          </ac:spMkLst>
        </pc:spChg>
        <pc:spChg chg="add">
          <ac:chgData name="Anne Marie Gamlem Rabba" userId="3765a651-6a2e-474e-83e7-3847de75d197" providerId="ADAL" clId="{8D134E86-E5C9-4742-B5B3-0FBB3B56AF17}" dt="2022-11-09T17:12:30.342" v="43" actId="26606"/>
          <ac:spMkLst>
            <pc:docMk/>
            <pc:sldMk cId="2684501930" sldId="268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2:30.342" v="43" actId="26606"/>
          <ac:spMkLst>
            <pc:docMk/>
            <pc:sldMk cId="2684501930" sldId="268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2:30.342" v="43" actId="26606"/>
          <ac:spMkLst>
            <pc:docMk/>
            <pc:sldMk cId="2684501930" sldId="268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2:30.342" v="43" actId="26606"/>
          <ac:spMkLst>
            <pc:docMk/>
            <pc:sldMk cId="2684501930" sldId="268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2:30.342" v="43" actId="26606"/>
          <ac:spMkLst>
            <pc:docMk/>
            <pc:sldMk cId="2684501930" sldId="268"/>
            <ac:spMk id="16" creationId="{53E5B1A8-3AC9-4BD1-9BBC-78CA94F2D1BA}"/>
          </ac:spMkLst>
        </pc:spChg>
      </pc:sldChg>
      <pc:sldChg chg="addSp delSp modSp del mod setBg setClrOvrMap">
        <pc:chgData name="Anne Marie Gamlem Rabba" userId="3765a651-6a2e-474e-83e7-3847de75d197" providerId="ADAL" clId="{8D134E86-E5C9-4742-B5B3-0FBB3B56AF17}" dt="2022-11-18T07:08:59.225" v="7300" actId="2696"/>
        <pc:sldMkLst>
          <pc:docMk/>
          <pc:sldMk cId="3707342775" sldId="269"/>
        </pc:sldMkLst>
        <pc:spChg chg="mod">
          <ac:chgData name="Anne Marie Gamlem Rabba" userId="3765a651-6a2e-474e-83e7-3847de75d197" providerId="ADAL" clId="{8D134E86-E5C9-4742-B5B3-0FBB3B56AF17}" dt="2022-11-09T17:24:14.118" v="206" actId="26606"/>
          <ac:spMkLst>
            <pc:docMk/>
            <pc:sldMk cId="3707342775" sldId="269"/>
            <ac:spMk id="2" creationId="{8A4F66A1-9B04-4B9E-8871-506DB716605F}"/>
          </ac:spMkLst>
        </pc:spChg>
        <pc:spChg chg="add del mod">
          <ac:chgData name="Anne Marie Gamlem Rabba" userId="3765a651-6a2e-474e-83e7-3847de75d197" providerId="ADAL" clId="{8D134E86-E5C9-4742-B5B3-0FBB3B56AF17}" dt="2022-11-09T17:14:08.349" v="57" actId="26606"/>
          <ac:spMkLst>
            <pc:docMk/>
            <pc:sldMk cId="3707342775" sldId="269"/>
            <ac:spMk id="3" creationId="{6BA34EB4-C292-415B-99B2-9E6FEB83CB4B}"/>
          </ac:spMkLst>
        </pc:spChg>
        <pc:spChg chg="add del mod">
          <ac:chgData name="Anne Marie Gamlem Rabba" userId="3765a651-6a2e-474e-83e7-3847de75d197" providerId="ADAL" clId="{8D134E86-E5C9-4742-B5B3-0FBB3B56AF17}" dt="2022-11-09T17:19:05.532" v="122" actId="767"/>
          <ac:spMkLst>
            <pc:docMk/>
            <pc:sldMk cId="3707342775" sldId="269"/>
            <ac:spMk id="4" creationId="{A8400961-2E7A-5BBB-5AD4-0561855498D3}"/>
          </ac:spMkLst>
        </pc:spChg>
        <pc:spChg chg="add del">
          <ac:chgData name="Anne Marie Gamlem Rabba" userId="3765a651-6a2e-474e-83e7-3847de75d197" providerId="ADAL" clId="{8D134E86-E5C9-4742-B5B3-0FBB3B56AF17}" dt="2022-11-09T17:14:08.314" v="56" actId="26606"/>
          <ac:spMkLst>
            <pc:docMk/>
            <pc:sldMk cId="3707342775" sldId="269"/>
            <ac:spMk id="9" creationId="{BACC6370-2D7E-4714-9D71-7542949D7D5D}"/>
          </ac:spMkLst>
        </pc:spChg>
        <pc:spChg chg="add del">
          <ac:chgData name="Anne Marie Gamlem Rabba" userId="3765a651-6a2e-474e-83e7-3847de75d197" providerId="ADAL" clId="{8D134E86-E5C9-4742-B5B3-0FBB3B56AF17}" dt="2022-11-09T17:24:14.131" v="207" actId="26606"/>
          <ac:spMkLst>
            <pc:docMk/>
            <pc:sldMk cId="3707342775" sldId="269"/>
            <ac:spMk id="10" creationId="{C5E6CFF1-2F42-4E10-9A97-F116F46F53FE}"/>
          </ac:spMkLst>
        </pc:spChg>
        <pc:spChg chg="add del">
          <ac:chgData name="Anne Marie Gamlem Rabba" userId="3765a651-6a2e-474e-83e7-3847de75d197" providerId="ADAL" clId="{8D134E86-E5C9-4742-B5B3-0FBB3B56AF17}" dt="2022-11-09T17:14:08.314" v="56" actId="26606"/>
          <ac:spMkLst>
            <pc:docMk/>
            <pc:sldMk cId="3707342775" sldId="269"/>
            <ac:spMk id="11" creationId="{F68B3F68-107C-434F-AA38-110D5EA91B85}"/>
          </ac:spMkLst>
        </pc:spChg>
        <pc:spChg chg="add del">
          <ac:chgData name="Anne Marie Gamlem Rabba" userId="3765a651-6a2e-474e-83e7-3847de75d197" providerId="ADAL" clId="{8D134E86-E5C9-4742-B5B3-0FBB3B56AF17}" dt="2022-11-09T17:14:08.314" v="56" actId="26606"/>
          <ac:spMkLst>
            <pc:docMk/>
            <pc:sldMk cId="3707342775" sldId="269"/>
            <ac:spMk id="13" creationId="{AAD0DBB9-1A4B-4391-81D4-CB19F9AB918A}"/>
          </ac:spMkLst>
        </pc:spChg>
        <pc:spChg chg="add del">
          <ac:chgData name="Anne Marie Gamlem Rabba" userId="3765a651-6a2e-474e-83e7-3847de75d197" providerId="ADAL" clId="{8D134E86-E5C9-4742-B5B3-0FBB3B56AF17}" dt="2022-11-09T17:14:08.314" v="56" actId="26606"/>
          <ac:spMkLst>
            <pc:docMk/>
            <pc:sldMk cId="3707342775" sldId="269"/>
            <ac:spMk id="15" creationId="{063BBA22-50EA-4C4D-BE05-F1CE4E63AA56}"/>
          </ac:spMkLst>
        </pc:spChg>
        <pc:spChg chg="add del">
          <ac:chgData name="Anne Marie Gamlem Rabba" userId="3765a651-6a2e-474e-83e7-3847de75d197" providerId="ADAL" clId="{8D134E86-E5C9-4742-B5B3-0FBB3B56AF17}" dt="2022-11-09T17:24:00.246" v="200" actId="26606"/>
          <ac:spMkLst>
            <pc:docMk/>
            <pc:sldMk cId="3707342775" sldId="269"/>
            <ac:spMk id="19" creationId="{C5E6CFF1-2F42-4E10-9A97-F116F46F53FE}"/>
          </ac:spMkLst>
        </pc:spChg>
        <pc:spChg chg="add del">
          <ac:chgData name="Anne Marie Gamlem Rabba" userId="3765a651-6a2e-474e-83e7-3847de75d197" providerId="ADAL" clId="{8D134E86-E5C9-4742-B5B3-0FBB3B56AF17}" dt="2022-11-09T17:19:52.433" v="130" actId="26606"/>
          <ac:spMkLst>
            <pc:docMk/>
            <pc:sldMk cId="3707342775" sldId="269"/>
            <ac:spMk id="22" creationId="{C4285719-470E-454C-AF62-8323075F1F5B}"/>
          </ac:spMkLst>
        </pc:spChg>
        <pc:spChg chg="add del">
          <ac:chgData name="Anne Marie Gamlem Rabba" userId="3765a651-6a2e-474e-83e7-3847de75d197" providerId="ADAL" clId="{8D134E86-E5C9-4742-B5B3-0FBB3B56AF17}" dt="2022-11-09T17:24:02.842" v="202" actId="26606"/>
          <ac:spMkLst>
            <pc:docMk/>
            <pc:sldMk cId="3707342775" sldId="269"/>
            <ac:spMk id="23" creationId="{04812C46-200A-4DEB-A05E-3ED6C68C2387}"/>
          </ac:spMkLst>
        </pc:spChg>
        <pc:spChg chg="add del">
          <ac:chgData name="Anne Marie Gamlem Rabba" userId="3765a651-6a2e-474e-83e7-3847de75d197" providerId="ADAL" clId="{8D134E86-E5C9-4742-B5B3-0FBB3B56AF17}" dt="2022-11-09T17:19:52.433" v="130" actId="26606"/>
          <ac:spMkLst>
            <pc:docMk/>
            <pc:sldMk cId="3707342775" sldId="269"/>
            <ac:spMk id="24" creationId="{CD9FE4EF-C4D8-49A0-B2FF-81D8DB7D8A24}"/>
          </ac:spMkLst>
        </pc:spChg>
        <pc:spChg chg="add del">
          <ac:chgData name="Anne Marie Gamlem Rabba" userId="3765a651-6a2e-474e-83e7-3847de75d197" providerId="ADAL" clId="{8D134E86-E5C9-4742-B5B3-0FBB3B56AF17}" dt="2022-11-09T17:24:02.842" v="202" actId="26606"/>
          <ac:spMkLst>
            <pc:docMk/>
            <pc:sldMk cId="3707342775" sldId="269"/>
            <ac:spMk id="25" creationId="{D1EA859B-E555-4109-94F3-6700E046E008}"/>
          </ac:spMkLst>
        </pc:spChg>
        <pc:spChg chg="add del">
          <ac:chgData name="Anne Marie Gamlem Rabba" userId="3765a651-6a2e-474e-83e7-3847de75d197" providerId="ADAL" clId="{8D134E86-E5C9-4742-B5B3-0FBB3B56AF17}" dt="2022-11-09T17:19:52.433" v="130" actId="26606"/>
          <ac:spMkLst>
            <pc:docMk/>
            <pc:sldMk cId="3707342775" sldId="269"/>
            <ac:spMk id="26" creationId="{4300840D-0A0B-4512-BACA-B439D5B9C57C}"/>
          </ac:spMkLst>
        </pc:spChg>
        <pc:spChg chg="add del">
          <ac:chgData name="Anne Marie Gamlem Rabba" userId="3765a651-6a2e-474e-83e7-3847de75d197" providerId="ADAL" clId="{8D134E86-E5C9-4742-B5B3-0FBB3B56AF17}" dt="2022-11-09T17:24:08.591" v="204" actId="26606"/>
          <ac:spMkLst>
            <pc:docMk/>
            <pc:sldMk cId="3707342775" sldId="269"/>
            <ac:spMk id="27" creationId="{25E8815A-9407-4234-B08F-A1E49DCD7F37}"/>
          </ac:spMkLst>
        </pc:spChg>
        <pc:spChg chg="add del">
          <ac:chgData name="Anne Marie Gamlem Rabba" userId="3765a651-6a2e-474e-83e7-3847de75d197" providerId="ADAL" clId="{8D134E86-E5C9-4742-B5B3-0FBB3B56AF17}" dt="2022-11-09T17:19:52.433" v="130" actId="26606"/>
          <ac:spMkLst>
            <pc:docMk/>
            <pc:sldMk cId="3707342775" sldId="269"/>
            <ac:spMk id="28" creationId="{D2B78728-A580-49A7-84F9-6EF6F583ADE0}"/>
          </ac:spMkLst>
        </pc:spChg>
        <pc:spChg chg="add del">
          <ac:chgData name="Anne Marie Gamlem Rabba" userId="3765a651-6a2e-474e-83e7-3847de75d197" providerId="ADAL" clId="{8D134E86-E5C9-4742-B5B3-0FBB3B56AF17}" dt="2022-11-09T17:24:08.591" v="204" actId="26606"/>
          <ac:spMkLst>
            <pc:docMk/>
            <pc:sldMk cId="3707342775" sldId="269"/>
            <ac:spMk id="29" creationId="{AD72D4D1-076F-49D3-9889-EFC4F6D7CA66}"/>
          </ac:spMkLst>
        </pc:spChg>
        <pc:spChg chg="add del">
          <ac:chgData name="Anne Marie Gamlem Rabba" userId="3765a651-6a2e-474e-83e7-3847de75d197" providerId="ADAL" clId="{8D134E86-E5C9-4742-B5B3-0FBB3B56AF17}" dt="2022-11-09T17:19:52.433" v="130" actId="26606"/>
          <ac:spMkLst>
            <pc:docMk/>
            <pc:sldMk cId="3707342775" sldId="269"/>
            <ac:spMk id="30" creationId="{38FAA1A1-D861-433F-88FA-1E9D6FD31D11}"/>
          </ac:spMkLst>
        </pc:spChg>
        <pc:spChg chg="add del">
          <ac:chgData name="Anne Marie Gamlem Rabba" userId="3765a651-6a2e-474e-83e7-3847de75d197" providerId="ADAL" clId="{8D134E86-E5C9-4742-B5B3-0FBB3B56AF17}" dt="2022-11-09T17:24:08.591" v="204" actId="26606"/>
          <ac:spMkLst>
            <pc:docMk/>
            <pc:sldMk cId="3707342775" sldId="269"/>
            <ac:spMk id="31" creationId="{C9C56819-FD02-4626-ABF5-85C7463C990D}"/>
          </ac:spMkLst>
        </pc:spChg>
        <pc:spChg chg="add del">
          <ac:chgData name="Anne Marie Gamlem Rabba" userId="3765a651-6a2e-474e-83e7-3847de75d197" providerId="ADAL" clId="{8D134E86-E5C9-4742-B5B3-0FBB3B56AF17}" dt="2022-11-09T17:19:52.433" v="130" actId="26606"/>
          <ac:spMkLst>
            <pc:docMk/>
            <pc:sldMk cId="3707342775" sldId="269"/>
            <ac:spMk id="32" creationId="{8D71EDA1-87BF-4D5D-AB79-F346FD19278A}"/>
          </ac:spMkLst>
        </pc:spChg>
        <pc:spChg chg="add">
          <ac:chgData name="Anne Marie Gamlem Rabba" userId="3765a651-6a2e-474e-83e7-3847de75d197" providerId="ADAL" clId="{8D134E86-E5C9-4742-B5B3-0FBB3B56AF17}" dt="2022-11-09T17:24:14.131" v="207" actId="26606"/>
          <ac:spMkLst>
            <pc:docMk/>
            <pc:sldMk cId="3707342775" sldId="269"/>
            <ac:spMk id="35" creationId="{C5E6CFF1-2F42-4E10-9A97-F116F46F53FE}"/>
          </ac:spMkLst>
        </pc:spChg>
        <pc:graphicFrameChg chg="add del">
          <ac:chgData name="Anne Marie Gamlem Rabba" userId="3765a651-6a2e-474e-83e7-3847de75d197" providerId="ADAL" clId="{8D134E86-E5C9-4742-B5B3-0FBB3B56AF17}" dt="2022-11-09T17:14:08.314" v="56" actId="26606"/>
          <ac:graphicFrameMkLst>
            <pc:docMk/>
            <pc:sldMk cId="3707342775" sldId="269"/>
            <ac:graphicFrameMk id="5" creationId="{AD2913B6-93B2-4D3C-16F8-F2BEFEEC37D5}"/>
          </ac:graphicFrameMkLst>
        </pc:graphicFrameChg>
        <pc:graphicFrameChg chg="add mod modGraphic">
          <ac:chgData name="Anne Marie Gamlem Rabba" userId="3765a651-6a2e-474e-83e7-3847de75d197" providerId="ADAL" clId="{8D134E86-E5C9-4742-B5B3-0FBB3B56AF17}" dt="2022-11-09T17:24:14.131" v="207" actId="26606"/>
          <ac:graphicFrameMkLst>
            <pc:docMk/>
            <pc:sldMk cId="3707342775" sldId="269"/>
            <ac:graphicFrameMk id="17" creationId="{DC85E9B0-CA0B-C139-3C7B-1248EF61D0C5}"/>
          </ac:graphicFrameMkLst>
        </pc:graphicFrameChg>
        <pc:picChg chg="add del mod ord">
          <ac:chgData name="Anne Marie Gamlem Rabba" userId="3765a651-6a2e-474e-83e7-3847de75d197" providerId="ADAL" clId="{8D134E86-E5C9-4742-B5B3-0FBB3B56AF17}" dt="2022-11-09T17:24:23.286" v="208" actId="27614"/>
          <ac:picMkLst>
            <pc:docMk/>
            <pc:sldMk cId="3707342775" sldId="269"/>
            <ac:picMk id="6" creationId="{F9129F86-6B13-ACF4-362A-8A4271A1DF33}"/>
          </ac:picMkLst>
        </pc:picChg>
        <pc:picChg chg="add del mod">
          <ac:chgData name="Anne Marie Gamlem Rabba" userId="3765a651-6a2e-474e-83e7-3847de75d197" providerId="ADAL" clId="{8D134E86-E5C9-4742-B5B3-0FBB3B56AF17}" dt="2022-11-09T17:19:50.697" v="129"/>
          <ac:picMkLst>
            <pc:docMk/>
            <pc:sldMk cId="3707342775" sldId="269"/>
            <ac:picMk id="7" creationId="{31FCCE3A-EF8B-9A45-A799-C72AA58D892C}"/>
          </ac:picMkLst>
        </pc:picChg>
        <pc:cxnChg chg="add del">
          <ac:chgData name="Anne Marie Gamlem Rabba" userId="3765a651-6a2e-474e-83e7-3847de75d197" providerId="ADAL" clId="{8D134E86-E5C9-4742-B5B3-0FBB3B56AF17}" dt="2022-11-09T17:24:14.131" v="207" actId="26606"/>
          <ac:cxnSpMkLst>
            <pc:docMk/>
            <pc:sldMk cId="3707342775" sldId="269"/>
            <ac:cxnSpMk id="12" creationId="{67182200-4859-4C8D-BCBB-55B245C28BA3}"/>
          </ac:cxnSpMkLst>
        </pc:cxnChg>
        <pc:cxnChg chg="add del">
          <ac:chgData name="Anne Marie Gamlem Rabba" userId="3765a651-6a2e-474e-83e7-3847de75d197" providerId="ADAL" clId="{8D134E86-E5C9-4742-B5B3-0FBB3B56AF17}" dt="2022-11-09T17:24:00.246" v="200" actId="26606"/>
          <ac:cxnSpMkLst>
            <pc:docMk/>
            <pc:sldMk cId="3707342775" sldId="269"/>
            <ac:cxnSpMk id="20" creationId="{67182200-4859-4C8D-BCBB-55B245C28BA3}"/>
          </ac:cxnSpMkLst>
        </pc:cxnChg>
        <pc:cxnChg chg="add del">
          <ac:chgData name="Anne Marie Gamlem Rabba" userId="3765a651-6a2e-474e-83e7-3847de75d197" providerId="ADAL" clId="{8D134E86-E5C9-4742-B5B3-0FBB3B56AF17}" dt="2022-11-09T17:24:14.118" v="206" actId="26606"/>
          <ac:cxnSpMkLst>
            <pc:docMk/>
            <pc:sldMk cId="3707342775" sldId="269"/>
            <ac:cxnSpMk id="33" creationId="{E4A809D5-3600-46D4-A466-67F2349A54FB}"/>
          </ac:cxnSpMkLst>
        </pc:cxnChg>
        <pc:cxnChg chg="add">
          <ac:chgData name="Anne Marie Gamlem Rabba" userId="3765a651-6a2e-474e-83e7-3847de75d197" providerId="ADAL" clId="{8D134E86-E5C9-4742-B5B3-0FBB3B56AF17}" dt="2022-11-09T17:24:14.131" v="207" actId="26606"/>
          <ac:cxnSpMkLst>
            <pc:docMk/>
            <pc:sldMk cId="3707342775" sldId="269"/>
            <ac:cxnSpMk id="36" creationId="{67182200-4859-4C8D-BCBB-55B245C28BA3}"/>
          </ac:cxnSpMkLst>
        </pc:cxnChg>
      </pc:sldChg>
      <pc:sldChg chg="addSp delSp modSp del mod setBg">
        <pc:chgData name="Anne Marie Gamlem Rabba" userId="3765a651-6a2e-474e-83e7-3847de75d197" providerId="ADAL" clId="{8D134E86-E5C9-4742-B5B3-0FBB3B56AF17}" dt="2022-11-18T07:09:07.647" v="7301" actId="2696"/>
        <pc:sldMkLst>
          <pc:docMk/>
          <pc:sldMk cId="1955368786" sldId="270"/>
        </pc:sldMkLst>
        <pc:spChg chg="mod">
          <ac:chgData name="Anne Marie Gamlem Rabba" userId="3765a651-6a2e-474e-83e7-3847de75d197" providerId="ADAL" clId="{8D134E86-E5C9-4742-B5B3-0FBB3B56AF17}" dt="2022-11-09T17:13:51.173" v="54" actId="26606"/>
          <ac:spMkLst>
            <pc:docMk/>
            <pc:sldMk cId="1955368786" sldId="270"/>
            <ac:spMk id="2" creationId="{B06262C2-0373-486E-8E32-3901868DCE80}"/>
          </ac:spMkLst>
        </pc:spChg>
        <pc:spChg chg="add del mod">
          <ac:chgData name="Anne Marie Gamlem Rabba" userId="3765a651-6a2e-474e-83e7-3847de75d197" providerId="ADAL" clId="{8D134E86-E5C9-4742-B5B3-0FBB3B56AF17}" dt="2022-11-09T17:13:51.173" v="54" actId="26606"/>
          <ac:spMkLst>
            <pc:docMk/>
            <pc:sldMk cId="1955368786" sldId="270"/>
            <ac:spMk id="3" creationId="{873C332F-4E7A-43F9-BB3F-5953E4AFDF79}"/>
          </ac:spMkLst>
        </pc:spChg>
        <pc:spChg chg="add del">
          <ac:chgData name="Anne Marie Gamlem Rabba" userId="3765a651-6a2e-474e-83e7-3847de75d197" providerId="ADAL" clId="{8D134E86-E5C9-4742-B5B3-0FBB3B56AF17}" dt="2022-11-09T17:13:42.183" v="51" actId="26606"/>
          <ac:spMkLst>
            <pc:docMk/>
            <pc:sldMk cId="1955368786" sldId="270"/>
            <ac:spMk id="9" creationId="{BACC6370-2D7E-4714-9D71-7542949D7D5D}"/>
          </ac:spMkLst>
        </pc:spChg>
        <pc:spChg chg="add del">
          <ac:chgData name="Anne Marie Gamlem Rabba" userId="3765a651-6a2e-474e-83e7-3847de75d197" providerId="ADAL" clId="{8D134E86-E5C9-4742-B5B3-0FBB3B56AF17}" dt="2022-11-09T17:13:42.183" v="51" actId="26606"/>
          <ac:spMkLst>
            <pc:docMk/>
            <pc:sldMk cId="1955368786" sldId="270"/>
            <ac:spMk id="11" creationId="{F68B3F68-107C-434F-AA38-110D5EA91B85}"/>
          </ac:spMkLst>
        </pc:spChg>
        <pc:spChg chg="add del">
          <ac:chgData name="Anne Marie Gamlem Rabba" userId="3765a651-6a2e-474e-83e7-3847de75d197" providerId="ADAL" clId="{8D134E86-E5C9-4742-B5B3-0FBB3B56AF17}" dt="2022-11-09T17:13:42.183" v="51" actId="26606"/>
          <ac:spMkLst>
            <pc:docMk/>
            <pc:sldMk cId="1955368786" sldId="270"/>
            <ac:spMk id="13" creationId="{AAD0DBB9-1A4B-4391-81D4-CB19F9AB918A}"/>
          </ac:spMkLst>
        </pc:spChg>
        <pc:spChg chg="add del">
          <ac:chgData name="Anne Marie Gamlem Rabba" userId="3765a651-6a2e-474e-83e7-3847de75d197" providerId="ADAL" clId="{8D134E86-E5C9-4742-B5B3-0FBB3B56AF17}" dt="2022-11-09T17:13:42.183" v="51" actId="26606"/>
          <ac:spMkLst>
            <pc:docMk/>
            <pc:sldMk cId="1955368786" sldId="270"/>
            <ac:spMk id="15" creationId="{063BBA22-50EA-4C4D-BE05-F1CE4E63AA56}"/>
          </ac:spMkLst>
        </pc:spChg>
        <pc:spChg chg="add del">
          <ac:chgData name="Anne Marie Gamlem Rabba" userId="3765a651-6a2e-474e-83e7-3847de75d197" providerId="ADAL" clId="{8D134E86-E5C9-4742-B5B3-0FBB3B56AF17}" dt="2022-11-09T17:13:51.097" v="53" actId="26606"/>
          <ac:spMkLst>
            <pc:docMk/>
            <pc:sldMk cId="1955368786" sldId="270"/>
            <ac:spMk id="17" creationId="{BACC6370-2D7E-4714-9D71-7542949D7D5D}"/>
          </ac:spMkLst>
        </pc:spChg>
        <pc:spChg chg="add del">
          <ac:chgData name="Anne Marie Gamlem Rabba" userId="3765a651-6a2e-474e-83e7-3847de75d197" providerId="ADAL" clId="{8D134E86-E5C9-4742-B5B3-0FBB3B56AF17}" dt="2022-11-09T17:13:51.097" v="53" actId="26606"/>
          <ac:spMkLst>
            <pc:docMk/>
            <pc:sldMk cId="1955368786" sldId="270"/>
            <ac:spMk id="18" creationId="{F68B3F68-107C-434F-AA38-110D5EA91B85}"/>
          </ac:spMkLst>
        </pc:spChg>
        <pc:spChg chg="add del">
          <ac:chgData name="Anne Marie Gamlem Rabba" userId="3765a651-6a2e-474e-83e7-3847de75d197" providerId="ADAL" clId="{8D134E86-E5C9-4742-B5B3-0FBB3B56AF17}" dt="2022-11-09T17:13:51.097" v="53" actId="26606"/>
          <ac:spMkLst>
            <pc:docMk/>
            <pc:sldMk cId="1955368786" sldId="270"/>
            <ac:spMk id="19" creationId="{AAD0DBB9-1A4B-4391-81D4-CB19F9AB918A}"/>
          </ac:spMkLst>
        </pc:spChg>
        <pc:spChg chg="add del">
          <ac:chgData name="Anne Marie Gamlem Rabba" userId="3765a651-6a2e-474e-83e7-3847de75d197" providerId="ADAL" clId="{8D134E86-E5C9-4742-B5B3-0FBB3B56AF17}" dt="2022-11-09T17:13:51.097" v="53" actId="26606"/>
          <ac:spMkLst>
            <pc:docMk/>
            <pc:sldMk cId="1955368786" sldId="270"/>
            <ac:spMk id="20" creationId="{063BBA22-50EA-4C4D-BE05-F1CE4E63AA56}"/>
          </ac:spMkLst>
        </pc:spChg>
        <pc:spChg chg="add">
          <ac:chgData name="Anne Marie Gamlem Rabba" userId="3765a651-6a2e-474e-83e7-3847de75d197" providerId="ADAL" clId="{8D134E86-E5C9-4742-B5B3-0FBB3B56AF17}" dt="2022-11-09T17:13:51.173" v="54" actId="26606"/>
          <ac:spMkLst>
            <pc:docMk/>
            <pc:sldMk cId="1955368786" sldId="270"/>
            <ac:spMk id="23" creationId="{BACC6370-2D7E-4714-9D71-7542949D7D5D}"/>
          </ac:spMkLst>
        </pc:spChg>
        <pc:spChg chg="add">
          <ac:chgData name="Anne Marie Gamlem Rabba" userId="3765a651-6a2e-474e-83e7-3847de75d197" providerId="ADAL" clId="{8D134E86-E5C9-4742-B5B3-0FBB3B56AF17}" dt="2022-11-09T17:13:51.173" v="54" actId="26606"/>
          <ac:spMkLst>
            <pc:docMk/>
            <pc:sldMk cId="1955368786" sldId="270"/>
            <ac:spMk id="24" creationId="{F68B3F68-107C-434F-AA38-110D5EA91B85}"/>
          </ac:spMkLst>
        </pc:spChg>
        <pc:spChg chg="add">
          <ac:chgData name="Anne Marie Gamlem Rabba" userId="3765a651-6a2e-474e-83e7-3847de75d197" providerId="ADAL" clId="{8D134E86-E5C9-4742-B5B3-0FBB3B56AF17}" dt="2022-11-09T17:13:51.173" v="54" actId="26606"/>
          <ac:spMkLst>
            <pc:docMk/>
            <pc:sldMk cId="1955368786" sldId="270"/>
            <ac:spMk id="25" creationId="{AAD0DBB9-1A4B-4391-81D4-CB19F9AB918A}"/>
          </ac:spMkLst>
        </pc:spChg>
        <pc:spChg chg="add">
          <ac:chgData name="Anne Marie Gamlem Rabba" userId="3765a651-6a2e-474e-83e7-3847de75d197" providerId="ADAL" clId="{8D134E86-E5C9-4742-B5B3-0FBB3B56AF17}" dt="2022-11-09T17:13:51.173" v="54" actId="26606"/>
          <ac:spMkLst>
            <pc:docMk/>
            <pc:sldMk cId="1955368786" sldId="270"/>
            <ac:spMk id="26" creationId="{063BBA22-50EA-4C4D-BE05-F1CE4E63AA56}"/>
          </ac:spMkLst>
        </pc:spChg>
        <pc:graphicFrameChg chg="add del">
          <ac:chgData name="Anne Marie Gamlem Rabba" userId="3765a651-6a2e-474e-83e7-3847de75d197" providerId="ADAL" clId="{8D134E86-E5C9-4742-B5B3-0FBB3B56AF17}" dt="2022-11-09T17:13:42.183" v="51" actId="26606"/>
          <ac:graphicFrameMkLst>
            <pc:docMk/>
            <pc:sldMk cId="1955368786" sldId="270"/>
            <ac:graphicFrameMk id="5" creationId="{5CEAC30F-32D7-02B1-D02A-3307B462B328}"/>
          </ac:graphicFrameMkLst>
        </pc:graphicFrameChg>
        <pc:graphicFrameChg chg="add del">
          <ac:chgData name="Anne Marie Gamlem Rabba" userId="3765a651-6a2e-474e-83e7-3847de75d197" providerId="ADAL" clId="{8D134E86-E5C9-4742-B5B3-0FBB3B56AF17}" dt="2022-11-09T17:13:51.097" v="53" actId="26606"/>
          <ac:graphicFrameMkLst>
            <pc:docMk/>
            <pc:sldMk cId="1955368786" sldId="270"/>
            <ac:graphicFrameMk id="21" creationId="{1D5E6538-6B26-50DA-304E-3E5E9F6DB1D4}"/>
          </ac:graphicFrameMkLst>
        </pc:graphicFrameChg>
        <pc:graphicFrameChg chg="add">
          <ac:chgData name="Anne Marie Gamlem Rabba" userId="3765a651-6a2e-474e-83e7-3847de75d197" providerId="ADAL" clId="{8D134E86-E5C9-4742-B5B3-0FBB3B56AF17}" dt="2022-11-09T17:13:51.173" v="54" actId="26606"/>
          <ac:graphicFrameMkLst>
            <pc:docMk/>
            <pc:sldMk cId="1955368786" sldId="270"/>
            <ac:graphicFrameMk id="27" creationId="{5CEAC30F-32D7-02B1-D02A-3307B462B328}"/>
          </ac:graphicFrameMkLst>
        </pc:graphicFrameChg>
      </pc:sldChg>
      <pc:sldChg chg="addSp modSp del mod setBg">
        <pc:chgData name="Anne Marie Gamlem Rabba" userId="3765a651-6a2e-474e-83e7-3847de75d197" providerId="ADAL" clId="{8D134E86-E5C9-4742-B5B3-0FBB3B56AF17}" dt="2022-11-09T17:39:40.243" v="1910" actId="2696"/>
        <pc:sldMkLst>
          <pc:docMk/>
          <pc:sldMk cId="363870209" sldId="271"/>
        </pc:sldMkLst>
        <pc:spChg chg="mod">
          <ac:chgData name="Anne Marie Gamlem Rabba" userId="3765a651-6a2e-474e-83e7-3847de75d197" providerId="ADAL" clId="{8D134E86-E5C9-4742-B5B3-0FBB3B56AF17}" dt="2022-11-09T17:12:08.892" v="39" actId="26606"/>
          <ac:spMkLst>
            <pc:docMk/>
            <pc:sldMk cId="363870209" sldId="271"/>
            <ac:spMk id="2" creationId="{44BF2DBB-DDC3-4A53-BC7D-CD264BF7FDA9}"/>
          </ac:spMkLst>
        </pc:spChg>
        <pc:spChg chg="mod">
          <ac:chgData name="Anne Marie Gamlem Rabba" userId="3765a651-6a2e-474e-83e7-3847de75d197" providerId="ADAL" clId="{8D134E86-E5C9-4742-B5B3-0FBB3B56AF17}" dt="2022-11-09T17:12:08.892" v="39" actId="26606"/>
          <ac:spMkLst>
            <pc:docMk/>
            <pc:sldMk cId="363870209" sldId="271"/>
            <ac:spMk id="3" creationId="{AD977B78-E4F9-4E3C-AD39-7B88BA34559E}"/>
          </ac:spMkLst>
        </pc:spChg>
        <pc:spChg chg="add">
          <ac:chgData name="Anne Marie Gamlem Rabba" userId="3765a651-6a2e-474e-83e7-3847de75d197" providerId="ADAL" clId="{8D134E86-E5C9-4742-B5B3-0FBB3B56AF17}" dt="2022-11-09T17:12:08.892" v="39" actId="26606"/>
          <ac:spMkLst>
            <pc:docMk/>
            <pc:sldMk cId="363870209" sldId="271"/>
            <ac:spMk id="8" creationId="{1B15ED52-F352-441B-82BF-E0EA34836D08}"/>
          </ac:spMkLst>
        </pc:spChg>
        <pc:spChg chg="add">
          <ac:chgData name="Anne Marie Gamlem Rabba" userId="3765a651-6a2e-474e-83e7-3847de75d197" providerId="ADAL" clId="{8D134E86-E5C9-4742-B5B3-0FBB3B56AF17}" dt="2022-11-09T17:12:08.892" v="39" actId="26606"/>
          <ac:spMkLst>
            <pc:docMk/>
            <pc:sldMk cId="363870209" sldId="271"/>
            <ac:spMk id="10" creationId="{3B2E3793-BFE6-45A2-9B7B-E18844431C99}"/>
          </ac:spMkLst>
        </pc:spChg>
        <pc:spChg chg="add">
          <ac:chgData name="Anne Marie Gamlem Rabba" userId="3765a651-6a2e-474e-83e7-3847de75d197" providerId="ADAL" clId="{8D134E86-E5C9-4742-B5B3-0FBB3B56AF17}" dt="2022-11-09T17:12:08.892" v="39" actId="26606"/>
          <ac:spMkLst>
            <pc:docMk/>
            <pc:sldMk cId="363870209" sldId="271"/>
            <ac:spMk id="12" creationId="{BC4C4868-CB8F-4AF9-9CDB-8108F2C19B67}"/>
          </ac:spMkLst>
        </pc:spChg>
        <pc:spChg chg="add">
          <ac:chgData name="Anne Marie Gamlem Rabba" userId="3765a651-6a2e-474e-83e7-3847de75d197" providerId="ADAL" clId="{8D134E86-E5C9-4742-B5B3-0FBB3B56AF17}" dt="2022-11-09T17:12:08.892" v="39" actId="26606"/>
          <ac:spMkLst>
            <pc:docMk/>
            <pc:sldMk cId="363870209" sldId="271"/>
            <ac:spMk id="14" creationId="{375E0459-6403-40CD-989D-56A4407CA12E}"/>
          </ac:spMkLst>
        </pc:spChg>
        <pc:spChg chg="add">
          <ac:chgData name="Anne Marie Gamlem Rabba" userId="3765a651-6a2e-474e-83e7-3847de75d197" providerId="ADAL" clId="{8D134E86-E5C9-4742-B5B3-0FBB3B56AF17}" dt="2022-11-09T17:12:08.892" v="39" actId="26606"/>
          <ac:spMkLst>
            <pc:docMk/>
            <pc:sldMk cId="363870209" sldId="271"/>
            <ac:spMk id="16" creationId="{53E5B1A8-3AC9-4BD1-9BBC-78CA94F2D1BA}"/>
          </ac:spMkLst>
        </pc:spChg>
      </pc:sldChg>
      <pc:sldChg chg="addSp delSp modSp mod ord setBg">
        <pc:chgData name="Anne Marie Gamlem Rabba" userId="3765a651-6a2e-474e-83e7-3847de75d197" providerId="ADAL" clId="{8D134E86-E5C9-4742-B5B3-0FBB3B56AF17}" dt="2022-11-15T11:12:11.485" v="5828"/>
        <pc:sldMkLst>
          <pc:docMk/>
          <pc:sldMk cId="2694081693" sldId="272"/>
        </pc:sldMkLst>
        <pc:spChg chg="mod">
          <ac:chgData name="Anne Marie Gamlem Rabba" userId="3765a651-6a2e-474e-83e7-3847de75d197" providerId="ADAL" clId="{8D134E86-E5C9-4742-B5B3-0FBB3B56AF17}" dt="2022-11-09T17:10:10.039" v="33" actId="26606"/>
          <ac:spMkLst>
            <pc:docMk/>
            <pc:sldMk cId="2694081693" sldId="272"/>
            <ac:spMk id="2" creationId="{49CF9AFB-8722-4C58-7EC2-DC47ABE2795E}"/>
          </ac:spMkLst>
        </pc:spChg>
        <pc:spChg chg="del mod">
          <ac:chgData name="Anne Marie Gamlem Rabba" userId="3765a651-6a2e-474e-83e7-3847de75d197" providerId="ADAL" clId="{8D134E86-E5C9-4742-B5B3-0FBB3B56AF17}" dt="2022-11-09T17:10:10.039" v="33" actId="26606"/>
          <ac:spMkLst>
            <pc:docMk/>
            <pc:sldMk cId="2694081693" sldId="272"/>
            <ac:spMk id="3" creationId="{F1CBF550-AEBF-FC85-2DD2-C82A243F3EDF}"/>
          </ac:spMkLst>
        </pc:spChg>
        <pc:spChg chg="add">
          <ac:chgData name="Anne Marie Gamlem Rabba" userId="3765a651-6a2e-474e-83e7-3847de75d197" providerId="ADAL" clId="{8D134E86-E5C9-4742-B5B3-0FBB3B56AF17}" dt="2022-11-09T17:10:10.039" v="33" actId="26606"/>
          <ac:spMkLst>
            <pc:docMk/>
            <pc:sldMk cId="2694081693" sldId="272"/>
            <ac:spMk id="9" creationId="{B819A166-7571-4003-A6B8-B62034C3ED30}"/>
          </ac:spMkLst>
        </pc:spChg>
        <pc:graphicFrameChg chg="add">
          <ac:chgData name="Anne Marie Gamlem Rabba" userId="3765a651-6a2e-474e-83e7-3847de75d197" providerId="ADAL" clId="{8D134E86-E5C9-4742-B5B3-0FBB3B56AF17}" dt="2022-11-09T17:10:10.039" v="33" actId="26606"/>
          <ac:graphicFrameMkLst>
            <pc:docMk/>
            <pc:sldMk cId="2694081693" sldId="272"/>
            <ac:graphicFrameMk id="5" creationId="{BBE0F9F8-73C5-0D37-52B2-8A243CABCAFF}"/>
          </ac:graphicFrameMkLst>
        </pc:graphicFrameChg>
      </pc:sldChg>
      <pc:sldChg chg="del delDesignElem">
        <pc:chgData name="Anne Marie Gamlem Rabba" userId="3765a651-6a2e-474e-83e7-3847de75d197" providerId="ADAL" clId="{8D134E86-E5C9-4742-B5B3-0FBB3B56AF17}" dt="2022-11-09T17:56:33.935" v="2586" actId="2696"/>
        <pc:sldMkLst>
          <pc:docMk/>
          <pc:sldMk cId="1546667899" sldId="273"/>
        </pc:sldMkLst>
      </pc:sldChg>
      <pc:sldChg chg="new del">
        <pc:chgData name="Anne Marie Gamlem Rabba" userId="3765a651-6a2e-474e-83e7-3847de75d197" providerId="ADAL" clId="{8D134E86-E5C9-4742-B5B3-0FBB3B56AF17}" dt="2022-11-09T17:55:44.985" v="2583" actId="680"/>
        <pc:sldMkLst>
          <pc:docMk/>
          <pc:sldMk cId="3539893937" sldId="273"/>
        </pc:sldMkLst>
      </pc:sldChg>
      <pc:sldChg chg="modSp add mod ord">
        <pc:chgData name="Anne Marie Gamlem Rabba" userId="3765a651-6a2e-474e-83e7-3847de75d197" providerId="ADAL" clId="{8D134E86-E5C9-4742-B5B3-0FBB3B56AF17}" dt="2022-11-18T07:05:39.288" v="6814" actId="20577"/>
        <pc:sldMkLst>
          <pc:docMk/>
          <pc:sldMk cId="3635440714" sldId="274"/>
        </pc:sldMkLst>
        <pc:spChg chg="mod">
          <ac:chgData name="Anne Marie Gamlem Rabba" userId="3765a651-6a2e-474e-83e7-3847de75d197" providerId="ADAL" clId="{8D134E86-E5C9-4742-B5B3-0FBB3B56AF17}" dt="2022-11-18T07:05:39.288" v="6814" actId="20577"/>
          <ac:spMkLst>
            <pc:docMk/>
            <pc:sldMk cId="3635440714" sldId="274"/>
            <ac:spMk id="3" creationId="{00000000-0000-0000-0000-000000000000}"/>
          </ac:spMkLst>
        </pc:spChg>
      </pc:sldChg>
      <pc:sldChg chg="new del">
        <pc:chgData name="Anne Marie Gamlem Rabba" userId="3765a651-6a2e-474e-83e7-3847de75d197" providerId="ADAL" clId="{8D134E86-E5C9-4742-B5B3-0FBB3B56AF17}" dt="2022-11-09T18:00:17.546" v="2884" actId="680"/>
        <pc:sldMkLst>
          <pc:docMk/>
          <pc:sldMk cId="98654173" sldId="275"/>
        </pc:sldMkLst>
      </pc:sldChg>
      <pc:sldChg chg="modSp add mod">
        <pc:chgData name="Anne Marie Gamlem Rabba" userId="3765a651-6a2e-474e-83e7-3847de75d197" providerId="ADAL" clId="{8D134E86-E5C9-4742-B5B3-0FBB3B56AF17}" dt="2022-11-18T07:28:20.338" v="9609" actId="20577"/>
        <pc:sldMkLst>
          <pc:docMk/>
          <pc:sldMk cId="2516159345" sldId="275"/>
        </pc:sldMkLst>
        <pc:spChg chg="mod">
          <ac:chgData name="Anne Marie Gamlem Rabba" userId="3765a651-6a2e-474e-83e7-3847de75d197" providerId="ADAL" clId="{8D134E86-E5C9-4742-B5B3-0FBB3B56AF17}" dt="2022-11-18T07:22:02.878" v="9224" actId="20577"/>
          <ac:spMkLst>
            <pc:docMk/>
            <pc:sldMk cId="2516159345" sldId="275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8T07:28:20.338" v="9609" actId="20577"/>
          <ac:spMkLst>
            <pc:docMk/>
            <pc:sldMk cId="2516159345" sldId="275"/>
            <ac:spMk id="3" creationId="{00000000-0000-0000-0000-000000000000}"/>
          </ac:spMkLst>
        </pc:spChg>
      </pc:sldChg>
      <pc:sldChg chg="new del">
        <pc:chgData name="Anne Marie Gamlem Rabba" userId="3765a651-6a2e-474e-83e7-3847de75d197" providerId="ADAL" clId="{8D134E86-E5C9-4742-B5B3-0FBB3B56AF17}" dt="2022-11-14T08:47:12.873" v="3910" actId="2696"/>
        <pc:sldMkLst>
          <pc:docMk/>
          <pc:sldMk cId="1280154476" sldId="276"/>
        </pc:sldMkLst>
      </pc:sldChg>
      <pc:sldChg chg="addSp delSp modSp add mod">
        <pc:chgData name="Anne Marie Gamlem Rabba" userId="3765a651-6a2e-474e-83e7-3847de75d197" providerId="ADAL" clId="{8D134E86-E5C9-4742-B5B3-0FBB3B56AF17}" dt="2022-11-16T12:30:29.618" v="6685" actId="1076"/>
        <pc:sldMkLst>
          <pc:docMk/>
          <pc:sldMk cId="2518732295" sldId="276"/>
        </pc:sldMkLst>
        <pc:spChg chg="mod">
          <ac:chgData name="Anne Marie Gamlem Rabba" userId="3765a651-6a2e-474e-83e7-3847de75d197" providerId="ADAL" clId="{8D134E86-E5C9-4742-B5B3-0FBB3B56AF17}" dt="2022-11-16T12:18:24.122" v="6663" actId="26606"/>
          <ac:spMkLst>
            <pc:docMk/>
            <pc:sldMk cId="2518732295" sldId="276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6T12:22:47.481" v="6681" actId="2711"/>
          <ac:spMkLst>
            <pc:docMk/>
            <pc:sldMk cId="2518732295" sldId="276"/>
            <ac:spMk id="3" creationId="{00000000-0000-0000-0000-000000000000}"/>
          </ac:spMkLst>
        </pc:spChg>
        <pc:spChg chg="add del">
          <ac:chgData name="Anne Marie Gamlem Rabba" userId="3765a651-6a2e-474e-83e7-3847de75d197" providerId="ADAL" clId="{8D134E86-E5C9-4742-B5B3-0FBB3B56AF17}" dt="2022-11-16T12:18:24.122" v="6663" actId="26606"/>
          <ac:spMkLst>
            <pc:docMk/>
            <pc:sldMk cId="2518732295" sldId="276"/>
            <ac:spMk id="8" creationId="{1B15ED52-F352-441B-82BF-E0EA34836D08}"/>
          </ac:spMkLst>
        </pc:spChg>
        <pc:spChg chg="add del">
          <ac:chgData name="Anne Marie Gamlem Rabba" userId="3765a651-6a2e-474e-83e7-3847de75d197" providerId="ADAL" clId="{8D134E86-E5C9-4742-B5B3-0FBB3B56AF17}" dt="2022-11-16T12:18:24.122" v="6663" actId="26606"/>
          <ac:spMkLst>
            <pc:docMk/>
            <pc:sldMk cId="2518732295" sldId="276"/>
            <ac:spMk id="10" creationId="{3B2E3793-BFE6-45A2-9B7B-E18844431C99}"/>
          </ac:spMkLst>
        </pc:spChg>
        <pc:spChg chg="add del">
          <ac:chgData name="Anne Marie Gamlem Rabba" userId="3765a651-6a2e-474e-83e7-3847de75d197" providerId="ADAL" clId="{8D134E86-E5C9-4742-B5B3-0FBB3B56AF17}" dt="2022-11-16T12:18:24.122" v="6663" actId="26606"/>
          <ac:spMkLst>
            <pc:docMk/>
            <pc:sldMk cId="2518732295" sldId="276"/>
            <ac:spMk id="12" creationId="{BC4C4868-CB8F-4AF9-9CDB-8108F2C19B67}"/>
          </ac:spMkLst>
        </pc:spChg>
        <pc:spChg chg="add del">
          <ac:chgData name="Anne Marie Gamlem Rabba" userId="3765a651-6a2e-474e-83e7-3847de75d197" providerId="ADAL" clId="{8D134E86-E5C9-4742-B5B3-0FBB3B56AF17}" dt="2022-11-16T12:18:24.122" v="6663" actId="26606"/>
          <ac:spMkLst>
            <pc:docMk/>
            <pc:sldMk cId="2518732295" sldId="276"/>
            <ac:spMk id="14" creationId="{375E0459-6403-40CD-989D-56A4407CA12E}"/>
          </ac:spMkLst>
        </pc:spChg>
        <pc:spChg chg="add del">
          <ac:chgData name="Anne Marie Gamlem Rabba" userId="3765a651-6a2e-474e-83e7-3847de75d197" providerId="ADAL" clId="{8D134E86-E5C9-4742-B5B3-0FBB3B56AF17}" dt="2022-11-16T12:18:24.122" v="6663" actId="26606"/>
          <ac:spMkLst>
            <pc:docMk/>
            <pc:sldMk cId="2518732295" sldId="276"/>
            <ac:spMk id="16" creationId="{53E5B1A8-3AC9-4BD1-9BBC-78CA94F2D1BA}"/>
          </ac:spMkLst>
        </pc:spChg>
        <pc:picChg chg="add del mod">
          <ac:chgData name="Anne Marie Gamlem Rabba" userId="3765a651-6a2e-474e-83e7-3847de75d197" providerId="ADAL" clId="{8D134E86-E5C9-4742-B5B3-0FBB3B56AF17}" dt="2022-11-16T12:16:43.328" v="6660" actId="478"/>
          <ac:picMkLst>
            <pc:docMk/>
            <pc:sldMk cId="2518732295" sldId="276"/>
            <ac:picMk id="4" creationId="{547937FC-236F-AC10-9BE1-222F5ADF4FCF}"/>
          </ac:picMkLst>
        </pc:picChg>
        <pc:picChg chg="add mod">
          <ac:chgData name="Anne Marie Gamlem Rabba" userId="3765a651-6a2e-474e-83e7-3847de75d197" providerId="ADAL" clId="{8D134E86-E5C9-4742-B5B3-0FBB3B56AF17}" dt="2022-11-16T12:30:26.349" v="6684" actId="1076"/>
          <ac:picMkLst>
            <pc:docMk/>
            <pc:sldMk cId="2518732295" sldId="276"/>
            <ac:picMk id="5" creationId="{7FF33DF6-EFF7-987F-D406-750212825951}"/>
          </ac:picMkLst>
        </pc:picChg>
        <pc:picChg chg="add mod">
          <ac:chgData name="Anne Marie Gamlem Rabba" userId="3765a651-6a2e-474e-83e7-3847de75d197" providerId="ADAL" clId="{8D134E86-E5C9-4742-B5B3-0FBB3B56AF17}" dt="2022-11-16T12:30:29.618" v="6685" actId="1076"/>
          <ac:picMkLst>
            <pc:docMk/>
            <pc:sldMk cId="2518732295" sldId="276"/>
            <ac:picMk id="6" creationId="{8A9360C3-8E14-58BC-E320-A8EFB58C1601}"/>
          </ac:picMkLst>
        </pc:picChg>
        <pc:cxnChg chg="add del">
          <ac:chgData name="Anne Marie Gamlem Rabba" userId="3765a651-6a2e-474e-83e7-3847de75d197" providerId="ADAL" clId="{8D134E86-E5C9-4742-B5B3-0FBB3B56AF17}" dt="2022-11-16T12:18:24.122" v="6663" actId="26606"/>
          <ac:cxnSpMkLst>
            <pc:docMk/>
            <pc:sldMk cId="2518732295" sldId="276"/>
            <ac:cxnSpMk id="21" creationId="{A7F400EE-A8A5-48AF-B4D6-291B52C6F0B0}"/>
          </ac:cxnSpMkLst>
        </pc:cxnChg>
      </pc:sldChg>
      <pc:sldChg chg="modSp add mod">
        <pc:chgData name="Anne Marie Gamlem Rabba" userId="3765a651-6a2e-474e-83e7-3847de75d197" providerId="ADAL" clId="{8D134E86-E5C9-4742-B5B3-0FBB3B56AF17}" dt="2022-11-15T11:10:57.520" v="5822" actId="20577"/>
        <pc:sldMkLst>
          <pc:docMk/>
          <pc:sldMk cId="2653103861" sldId="277"/>
        </pc:sldMkLst>
        <pc:spChg chg="mod">
          <ac:chgData name="Anne Marie Gamlem Rabba" userId="3765a651-6a2e-474e-83e7-3847de75d197" providerId="ADAL" clId="{8D134E86-E5C9-4742-B5B3-0FBB3B56AF17}" dt="2022-11-15T11:10:57.520" v="5822" actId="20577"/>
          <ac:spMkLst>
            <pc:docMk/>
            <pc:sldMk cId="2653103861" sldId="277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4T10:48:05.969" v="5800" actId="27636"/>
          <ac:spMkLst>
            <pc:docMk/>
            <pc:sldMk cId="2653103861" sldId="277"/>
            <ac:spMk id="3" creationId="{00000000-0000-0000-0000-000000000000}"/>
          </ac:spMkLst>
        </pc:spChg>
      </pc:sldChg>
      <pc:sldChg chg="modSp add mod">
        <pc:chgData name="Anne Marie Gamlem Rabba" userId="3765a651-6a2e-474e-83e7-3847de75d197" providerId="ADAL" clId="{8D134E86-E5C9-4742-B5B3-0FBB3B56AF17}" dt="2022-11-18T07:22:58.034" v="9257" actId="20577"/>
        <pc:sldMkLst>
          <pc:docMk/>
          <pc:sldMk cId="4183461644" sldId="278"/>
        </pc:sldMkLst>
        <pc:spChg chg="mod">
          <ac:chgData name="Anne Marie Gamlem Rabba" userId="3765a651-6a2e-474e-83e7-3847de75d197" providerId="ADAL" clId="{8D134E86-E5C9-4742-B5B3-0FBB3B56AF17}" dt="2022-11-16T10:45:37.897" v="6607" actId="20577"/>
          <ac:spMkLst>
            <pc:docMk/>
            <pc:sldMk cId="4183461644" sldId="278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8T07:22:58.034" v="9257" actId="20577"/>
          <ac:spMkLst>
            <pc:docMk/>
            <pc:sldMk cId="4183461644" sldId="278"/>
            <ac:spMk id="3" creationId="{00000000-0000-0000-0000-000000000000}"/>
          </ac:spMkLst>
        </pc:spChg>
      </pc:sldChg>
      <pc:sldChg chg="modSp add mod">
        <pc:chgData name="Anne Marie Gamlem Rabba" userId="3765a651-6a2e-474e-83e7-3847de75d197" providerId="ADAL" clId="{8D134E86-E5C9-4742-B5B3-0FBB3B56AF17}" dt="2022-11-18T07:41:52.696" v="11215" actId="20577"/>
        <pc:sldMkLst>
          <pc:docMk/>
          <pc:sldMk cId="3378378569" sldId="279"/>
        </pc:sldMkLst>
        <pc:spChg chg="mod">
          <ac:chgData name="Anne Marie Gamlem Rabba" userId="3765a651-6a2e-474e-83e7-3847de75d197" providerId="ADAL" clId="{8D134E86-E5C9-4742-B5B3-0FBB3B56AF17}" dt="2022-11-18T07:14:05.457" v="8046" actId="27636"/>
          <ac:spMkLst>
            <pc:docMk/>
            <pc:sldMk cId="3378378569" sldId="279"/>
            <ac:spMk id="2" creationId="{00000000-0000-0000-0000-000000000000}"/>
          </ac:spMkLst>
        </pc:spChg>
        <pc:spChg chg="mod">
          <ac:chgData name="Anne Marie Gamlem Rabba" userId="3765a651-6a2e-474e-83e7-3847de75d197" providerId="ADAL" clId="{8D134E86-E5C9-4742-B5B3-0FBB3B56AF17}" dt="2022-11-18T07:41:52.696" v="11215" actId="20577"/>
          <ac:spMkLst>
            <pc:docMk/>
            <pc:sldMk cId="3378378569" sldId="279"/>
            <ac:spMk id="27" creationId="{00000000-0000-0000-0000-000000000000}"/>
          </ac:spMkLst>
        </pc:spChg>
      </pc:sldChg>
      <pc:sldMasterChg chg="modTransition modSldLayout">
        <pc:chgData name="Anne Marie Gamlem Rabba" userId="3765a651-6a2e-474e-83e7-3847de75d197" providerId="ADAL" clId="{8D134E86-E5C9-4742-B5B3-0FBB3B56AF17}" dt="2022-11-09T17:08:45.787" v="8"/>
        <pc:sldMasterMkLst>
          <pc:docMk/>
          <pc:sldMasterMk cId="3352394335" sldId="2147483716"/>
        </pc:sldMasterMkLst>
        <pc:sldLayoutChg chg="addSp modTransition">
          <pc:chgData name="Anne Marie Gamlem Rabba" userId="3765a651-6a2e-474e-83e7-3847de75d197" providerId="ADAL" clId="{8D134E86-E5C9-4742-B5B3-0FBB3B56AF17}" dt="2022-11-09T17:08:45.787" v="8"/>
          <pc:sldLayoutMkLst>
            <pc:docMk/>
            <pc:sldMasterMk cId="3352394335" sldId="2147483716"/>
            <pc:sldLayoutMk cId="485860740" sldId="2147483717"/>
          </pc:sldLayoutMkLst>
          <pc:grpChg chg="add">
            <ac:chgData name="Anne Marie Gamlem Rabba" userId="3765a651-6a2e-474e-83e7-3847de75d197" providerId="ADAL" clId="{8D134E86-E5C9-4742-B5B3-0FBB3B56AF17}" dt="2022-11-09T17:08:45.787" v="8"/>
            <ac:grpSpMkLst>
              <pc:docMk/>
              <pc:sldMasterMk cId="3352394335" sldId="2147483716"/>
              <pc:sldLayoutMk cId="485860740" sldId="2147483717"/>
              <ac:grpSpMk id="13" creationId="{448755FE-8C2C-E027-BBCE-0A786286AC8E}"/>
            </ac:grpSpMkLst>
          </pc:grpChg>
        </pc:sldLayoutChg>
        <pc:sldLayoutChg chg="modTransition">
          <pc:chgData name="Anne Marie Gamlem Rabba" userId="3765a651-6a2e-474e-83e7-3847de75d197" providerId="ADAL" clId="{8D134E86-E5C9-4742-B5B3-0FBB3B56AF17}" dt="2022-11-09T17:08:45.787" v="8"/>
          <pc:sldLayoutMkLst>
            <pc:docMk/>
            <pc:sldMasterMk cId="3352394335" sldId="2147483716"/>
            <pc:sldLayoutMk cId="2013091021" sldId="2147483718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8:45.787" v="8"/>
          <pc:sldLayoutMkLst>
            <pc:docMk/>
            <pc:sldMasterMk cId="3352394335" sldId="2147483716"/>
            <pc:sldLayoutMk cId="66173748" sldId="2147483721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8:45.787" v="8"/>
          <pc:sldLayoutMkLst>
            <pc:docMk/>
            <pc:sldMasterMk cId="3352394335" sldId="2147483716"/>
            <pc:sldLayoutMk cId="1681189524" sldId="2147483722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8:45.787" v="8"/>
          <pc:sldLayoutMkLst>
            <pc:docMk/>
            <pc:sldMasterMk cId="3352394335" sldId="2147483716"/>
            <pc:sldLayoutMk cId="2101581947" sldId="2147483727"/>
          </pc:sldLayoutMkLst>
        </pc:sldLayoutChg>
      </pc:sldMasterChg>
      <pc:sldMasterChg chg="modTransition modSldLayout">
        <pc:chgData name="Anne Marie Gamlem Rabba" userId="3765a651-6a2e-474e-83e7-3847de75d197" providerId="ADAL" clId="{8D134E86-E5C9-4742-B5B3-0FBB3B56AF17}" dt="2022-11-09T17:09:07.471" v="19"/>
        <pc:sldMasterMkLst>
          <pc:docMk/>
          <pc:sldMasterMk cId="4149441132" sldId="2147483728"/>
        </pc:sldMasterMkLst>
        <pc:sldLayoutChg chg="addSp modTransition">
          <pc:chgData name="Anne Marie Gamlem Rabba" userId="3765a651-6a2e-474e-83e7-3847de75d197" providerId="ADAL" clId="{8D134E86-E5C9-4742-B5B3-0FBB3B56AF17}" dt="2022-11-09T17:09:07.471" v="19"/>
          <pc:sldLayoutMkLst>
            <pc:docMk/>
            <pc:sldMasterMk cId="4149441132" sldId="2147483728"/>
            <pc:sldLayoutMk cId="3084057888" sldId="2147483729"/>
          </pc:sldLayoutMkLst>
          <pc:grpChg chg="add">
            <ac:chgData name="Anne Marie Gamlem Rabba" userId="3765a651-6a2e-474e-83e7-3847de75d197" providerId="ADAL" clId="{8D134E86-E5C9-4742-B5B3-0FBB3B56AF17}" dt="2022-11-09T17:09:07.471" v="19"/>
            <ac:grpSpMkLst>
              <pc:docMk/>
              <pc:sldMasterMk cId="4149441132" sldId="2147483728"/>
              <pc:sldLayoutMk cId="3084057888" sldId="2147483729"/>
              <ac:grpSpMk id="7" creationId="{1E1718C8-7EF2-A337-7F20-73A6501D23CE}"/>
            </ac:grpSpMkLst>
          </pc:grpChg>
        </pc:sldLayoutChg>
        <pc:sldLayoutChg chg="modTransition">
          <pc:chgData name="Anne Marie Gamlem Rabba" userId="3765a651-6a2e-474e-83e7-3847de75d197" providerId="ADAL" clId="{8D134E86-E5C9-4742-B5B3-0FBB3B56AF17}" dt="2022-11-09T17:09:07.471" v="19"/>
          <pc:sldLayoutMkLst>
            <pc:docMk/>
            <pc:sldMasterMk cId="4149441132" sldId="2147483728"/>
            <pc:sldLayoutMk cId="3135248581" sldId="2147483730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9:07.471" v="19"/>
          <pc:sldLayoutMkLst>
            <pc:docMk/>
            <pc:sldMasterMk cId="4149441132" sldId="2147483728"/>
            <pc:sldLayoutMk cId="2643426273" sldId="2147483733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9:07.471" v="19"/>
          <pc:sldLayoutMkLst>
            <pc:docMk/>
            <pc:sldMasterMk cId="4149441132" sldId="2147483728"/>
            <pc:sldLayoutMk cId="4206543100" sldId="2147483734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9:07.471" v="19"/>
          <pc:sldLayoutMkLst>
            <pc:docMk/>
            <pc:sldMasterMk cId="4149441132" sldId="2147483728"/>
            <pc:sldLayoutMk cId="900381615" sldId="2147483739"/>
          </pc:sldLayoutMkLst>
        </pc:sldLayoutChg>
      </pc:sldMasterChg>
      <pc:sldMasterChg chg="modTransition modSldLayout">
        <pc:chgData name="Anne Marie Gamlem Rabba" userId="3765a651-6a2e-474e-83e7-3847de75d197" providerId="ADAL" clId="{8D134E86-E5C9-4742-B5B3-0FBB3B56AF17}" dt="2022-11-09T17:09:38.376" v="31"/>
        <pc:sldMasterMkLst>
          <pc:docMk/>
          <pc:sldMasterMk cId="1718159220" sldId="2147483740"/>
        </pc:sldMasterMkLst>
        <pc:sldLayoutChg chg="addSp modTransition">
          <pc:chgData name="Anne Marie Gamlem Rabba" userId="3765a651-6a2e-474e-83e7-3847de75d197" providerId="ADAL" clId="{8D134E86-E5C9-4742-B5B3-0FBB3B56AF17}" dt="2022-11-09T17:09:38.376" v="31"/>
          <pc:sldLayoutMkLst>
            <pc:docMk/>
            <pc:sldMasterMk cId="1718159220" sldId="2147483740"/>
            <pc:sldLayoutMk cId="2712729868" sldId="2147483741"/>
          </pc:sldLayoutMkLst>
          <pc:grpChg chg="add">
            <ac:chgData name="Anne Marie Gamlem Rabba" userId="3765a651-6a2e-474e-83e7-3847de75d197" providerId="ADAL" clId="{8D134E86-E5C9-4742-B5B3-0FBB3B56AF17}" dt="2022-11-09T17:09:38.376" v="31"/>
            <ac:grpSpMkLst>
              <pc:docMk/>
              <pc:sldMasterMk cId="1718159220" sldId="2147483740"/>
              <pc:sldLayoutMk cId="2712729868" sldId="2147483741"/>
              <ac:grpSpMk id="7" creationId="{16DAAF59-FBFC-ADD1-341D-1E553D5BA2C6}"/>
            </ac:grpSpMkLst>
          </pc:grpChg>
        </pc:sldLayoutChg>
        <pc:sldLayoutChg chg="modTransition">
          <pc:chgData name="Anne Marie Gamlem Rabba" userId="3765a651-6a2e-474e-83e7-3847de75d197" providerId="ADAL" clId="{8D134E86-E5C9-4742-B5B3-0FBB3B56AF17}" dt="2022-11-09T17:09:38.376" v="31"/>
          <pc:sldLayoutMkLst>
            <pc:docMk/>
            <pc:sldMasterMk cId="1718159220" sldId="2147483740"/>
            <pc:sldLayoutMk cId="812794484" sldId="2147483742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9:38.376" v="31"/>
          <pc:sldLayoutMkLst>
            <pc:docMk/>
            <pc:sldMasterMk cId="1718159220" sldId="2147483740"/>
            <pc:sldLayoutMk cId="2125719638" sldId="2147483745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9:38.376" v="31"/>
          <pc:sldLayoutMkLst>
            <pc:docMk/>
            <pc:sldMasterMk cId="1718159220" sldId="2147483740"/>
            <pc:sldLayoutMk cId="2030164605" sldId="2147483746"/>
          </pc:sldLayoutMkLst>
        </pc:sldLayoutChg>
        <pc:sldLayoutChg chg="modTransition">
          <pc:chgData name="Anne Marie Gamlem Rabba" userId="3765a651-6a2e-474e-83e7-3847de75d197" providerId="ADAL" clId="{8D134E86-E5C9-4742-B5B3-0FBB3B56AF17}" dt="2022-11-09T17:09:38.376" v="31"/>
          <pc:sldLayoutMkLst>
            <pc:docMk/>
            <pc:sldMasterMk cId="1718159220" sldId="2147483740"/>
            <pc:sldLayoutMk cId="4141714730" sldId="214748375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4FE10-1C8B-463F-B2F0-3936CE7EC12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B1BDE6-1A93-4BD9-9041-7DDEFF747578}">
      <dgm:prSet/>
      <dgm:spPr/>
      <dgm:t>
        <a:bodyPr/>
        <a:lstStyle/>
        <a:p>
          <a:r>
            <a:rPr lang="nb-NO"/>
            <a:t>Leiar: Olav Lindseth</a:t>
          </a:r>
          <a:endParaRPr lang="en-US"/>
        </a:p>
      </dgm:t>
    </dgm:pt>
    <dgm:pt modelId="{E4C9C94F-4968-4494-AE9E-B6F38127AD50}" type="parTrans" cxnId="{6D694411-EDBA-401A-8DEA-57A4FC7ECFED}">
      <dgm:prSet/>
      <dgm:spPr/>
      <dgm:t>
        <a:bodyPr/>
        <a:lstStyle/>
        <a:p>
          <a:endParaRPr lang="en-US"/>
        </a:p>
      </dgm:t>
    </dgm:pt>
    <dgm:pt modelId="{3A771F2F-2531-45B6-9924-067F128183B3}" type="sibTrans" cxnId="{6D694411-EDBA-401A-8DEA-57A4FC7ECFED}">
      <dgm:prSet/>
      <dgm:spPr/>
      <dgm:t>
        <a:bodyPr/>
        <a:lstStyle/>
        <a:p>
          <a:endParaRPr lang="en-US"/>
        </a:p>
      </dgm:t>
    </dgm:pt>
    <dgm:pt modelId="{B2F46988-1AA8-4F25-9C65-7372BB84328E}">
      <dgm:prSet/>
      <dgm:spPr/>
      <dgm:t>
        <a:bodyPr/>
        <a:lstStyle/>
        <a:p>
          <a:r>
            <a:rPr lang="nb-NO"/>
            <a:t>Nestleiar: Maili Must Havrevoll</a:t>
          </a:r>
          <a:endParaRPr lang="en-US"/>
        </a:p>
      </dgm:t>
    </dgm:pt>
    <dgm:pt modelId="{DAB81FC4-8EF0-485C-BB25-4B2C32029754}" type="parTrans" cxnId="{205F82C4-9E06-44AC-B962-7B5304E39B30}">
      <dgm:prSet/>
      <dgm:spPr/>
      <dgm:t>
        <a:bodyPr/>
        <a:lstStyle/>
        <a:p>
          <a:endParaRPr lang="en-US"/>
        </a:p>
      </dgm:t>
    </dgm:pt>
    <dgm:pt modelId="{08E3CA2E-8B16-4B0B-8453-D92522473D8F}" type="sibTrans" cxnId="{205F82C4-9E06-44AC-B962-7B5304E39B30}">
      <dgm:prSet/>
      <dgm:spPr/>
      <dgm:t>
        <a:bodyPr/>
        <a:lstStyle/>
        <a:p>
          <a:endParaRPr lang="en-US"/>
        </a:p>
      </dgm:t>
    </dgm:pt>
    <dgm:pt modelId="{2DA4606F-21CF-46FE-8486-5BF645697DE1}">
      <dgm:prSet/>
      <dgm:spPr/>
      <dgm:t>
        <a:bodyPr/>
        <a:lstStyle/>
        <a:p>
          <a:r>
            <a:rPr lang="nb-NO"/>
            <a:t>Kasserer: Mark Laurensson Vetrhus</a:t>
          </a:r>
          <a:endParaRPr lang="en-US"/>
        </a:p>
      </dgm:t>
    </dgm:pt>
    <dgm:pt modelId="{EFE6A377-47BA-4ACE-9B02-647EB1496678}" type="parTrans" cxnId="{69C5D15B-0E21-4430-B119-471429110603}">
      <dgm:prSet/>
      <dgm:spPr/>
      <dgm:t>
        <a:bodyPr/>
        <a:lstStyle/>
        <a:p>
          <a:endParaRPr lang="en-US"/>
        </a:p>
      </dgm:t>
    </dgm:pt>
    <dgm:pt modelId="{35C13B8D-9041-4C3A-8300-763B5538270A}" type="sibTrans" cxnId="{69C5D15B-0E21-4430-B119-471429110603}">
      <dgm:prSet/>
      <dgm:spPr/>
      <dgm:t>
        <a:bodyPr/>
        <a:lstStyle/>
        <a:p>
          <a:endParaRPr lang="en-US"/>
        </a:p>
      </dgm:t>
    </dgm:pt>
    <dgm:pt modelId="{3545F00D-5E0B-4CA8-9331-2F694D37CCC1}">
      <dgm:prSet/>
      <dgm:spPr/>
      <dgm:t>
        <a:bodyPr/>
        <a:lstStyle/>
        <a:p>
          <a:r>
            <a:rPr lang="nb-NO"/>
            <a:t>Skrivar: Aidi Kongo Bratland</a:t>
          </a:r>
          <a:endParaRPr lang="en-US"/>
        </a:p>
      </dgm:t>
    </dgm:pt>
    <dgm:pt modelId="{3D6008AB-3EBF-4424-A149-36F841AF5BE3}" type="parTrans" cxnId="{7D484097-90EA-478F-82C8-D66165A2DBD9}">
      <dgm:prSet/>
      <dgm:spPr/>
      <dgm:t>
        <a:bodyPr/>
        <a:lstStyle/>
        <a:p>
          <a:endParaRPr lang="en-US"/>
        </a:p>
      </dgm:t>
    </dgm:pt>
    <dgm:pt modelId="{6D4CFD87-D053-4CC3-86D0-111D06383270}" type="sibTrans" cxnId="{7D484097-90EA-478F-82C8-D66165A2DBD9}">
      <dgm:prSet/>
      <dgm:spPr/>
      <dgm:t>
        <a:bodyPr/>
        <a:lstStyle/>
        <a:p>
          <a:endParaRPr lang="en-US"/>
        </a:p>
      </dgm:t>
    </dgm:pt>
    <dgm:pt modelId="{30BE1954-B94B-4A1A-B18A-29F80D43DF1A}" type="pres">
      <dgm:prSet presAssocID="{F774FE10-1C8B-463F-B2F0-3936CE7EC129}" presName="linear" presStyleCnt="0">
        <dgm:presLayoutVars>
          <dgm:animLvl val="lvl"/>
          <dgm:resizeHandles val="exact"/>
        </dgm:presLayoutVars>
      </dgm:prSet>
      <dgm:spPr/>
    </dgm:pt>
    <dgm:pt modelId="{BBE8F0C8-E892-4967-B211-17501861D485}" type="pres">
      <dgm:prSet presAssocID="{A9B1BDE6-1A93-4BD9-9041-7DDEFF7475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C7216D-F206-4E41-B9F0-3A3020545F8C}" type="pres">
      <dgm:prSet presAssocID="{3A771F2F-2531-45B6-9924-067F128183B3}" presName="spacer" presStyleCnt="0"/>
      <dgm:spPr/>
    </dgm:pt>
    <dgm:pt modelId="{EF742A0B-0971-43F5-BFB9-3BC9DDE91A66}" type="pres">
      <dgm:prSet presAssocID="{B2F46988-1AA8-4F25-9C65-7372BB8432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49AA78-21ED-4D87-81AB-22FD69296F0A}" type="pres">
      <dgm:prSet presAssocID="{08E3CA2E-8B16-4B0B-8453-D92522473D8F}" presName="spacer" presStyleCnt="0"/>
      <dgm:spPr/>
    </dgm:pt>
    <dgm:pt modelId="{C35B10A4-2C5F-497B-8AC9-A3AA15CA60F1}" type="pres">
      <dgm:prSet presAssocID="{2DA4606F-21CF-46FE-8486-5BF645697D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88FE80-FF45-4B99-81ED-2059BE1CC9A5}" type="pres">
      <dgm:prSet presAssocID="{35C13B8D-9041-4C3A-8300-763B5538270A}" presName="spacer" presStyleCnt="0"/>
      <dgm:spPr/>
    </dgm:pt>
    <dgm:pt modelId="{C442F9BF-F623-4F35-B3ED-2EBC8065619A}" type="pres">
      <dgm:prSet presAssocID="{3545F00D-5E0B-4CA8-9331-2F694D37CCC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A18500-B0BB-4A87-A19E-F606ABB8AC35}" type="presOf" srcId="{A9B1BDE6-1A93-4BD9-9041-7DDEFF747578}" destId="{BBE8F0C8-E892-4967-B211-17501861D485}" srcOrd="0" destOrd="0" presId="urn:microsoft.com/office/officeart/2005/8/layout/vList2"/>
    <dgm:cxn modelId="{0433AD0A-C359-4471-BB1D-81AA8CFCD1D6}" type="presOf" srcId="{F774FE10-1C8B-463F-B2F0-3936CE7EC129}" destId="{30BE1954-B94B-4A1A-B18A-29F80D43DF1A}" srcOrd="0" destOrd="0" presId="urn:microsoft.com/office/officeart/2005/8/layout/vList2"/>
    <dgm:cxn modelId="{6D694411-EDBA-401A-8DEA-57A4FC7ECFED}" srcId="{F774FE10-1C8B-463F-B2F0-3936CE7EC129}" destId="{A9B1BDE6-1A93-4BD9-9041-7DDEFF747578}" srcOrd="0" destOrd="0" parTransId="{E4C9C94F-4968-4494-AE9E-B6F38127AD50}" sibTransId="{3A771F2F-2531-45B6-9924-067F128183B3}"/>
    <dgm:cxn modelId="{7D936925-53D2-4F3A-9602-E5F780CA0B89}" type="presOf" srcId="{2DA4606F-21CF-46FE-8486-5BF645697DE1}" destId="{C35B10A4-2C5F-497B-8AC9-A3AA15CA60F1}" srcOrd="0" destOrd="0" presId="urn:microsoft.com/office/officeart/2005/8/layout/vList2"/>
    <dgm:cxn modelId="{69C5D15B-0E21-4430-B119-471429110603}" srcId="{F774FE10-1C8B-463F-B2F0-3936CE7EC129}" destId="{2DA4606F-21CF-46FE-8486-5BF645697DE1}" srcOrd="2" destOrd="0" parTransId="{EFE6A377-47BA-4ACE-9B02-647EB1496678}" sibTransId="{35C13B8D-9041-4C3A-8300-763B5538270A}"/>
    <dgm:cxn modelId="{A4DFEE7C-1CFE-4438-86D4-4DA3AD409E62}" type="presOf" srcId="{3545F00D-5E0B-4CA8-9331-2F694D37CCC1}" destId="{C442F9BF-F623-4F35-B3ED-2EBC8065619A}" srcOrd="0" destOrd="0" presId="urn:microsoft.com/office/officeart/2005/8/layout/vList2"/>
    <dgm:cxn modelId="{8C64C587-1178-4BF6-9A54-7DFE7FA5D87C}" type="presOf" srcId="{B2F46988-1AA8-4F25-9C65-7372BB84328E}" destId="{EF742A0B-0971-43F5-BFB9-3BC9DDE91A66}" srcOrd="0" destOrd="0" presId="urn:microsoft.com/office/officeart/2005/8/layout/vList2"/>
    <dgm:cxn modelId="{7D484097-90EA-478F-82C8-D66165A2DBD9}" srcId="{F774FE10-1C8B-463F-B2F0-3936CE7EC129}" destId="{3545F00D-5E0B-4CA8-9331-2F694D37CCC1}" srcOrd="3" destOrd="0" parTransId="{3D6008AB-3EBF-4424-A149-36F841AF5BE3}" sibTransId="{6D4CFD87-D053-4CC3-86D0-111D06383270}"/>
    <dgm:cxn modelId="{205F82C4-9E06-44AC-B962-7B5304E39B30}" srcId="{F774FE10-1C8B-463F-B2F0-3936CE7EC129}" destId="{B2F46988-1AA8-4F25-9C65-7372BB84328E}" srcOrd="1" destOrd="0" parTransId="{DAB81FC4-8EF0-485C-BB25-4B2C32029754}" sibTransId="{08E3CA2E-8B16-4B0B-8453-D92522473D8F}"/>
    <dgm:cxn modelId="{0A1858DC-40B8-4F4F-90AA-92634749063A}" type="presParOf" srcId="{30BE1954-B94B-4A1A-B18A-29F80D43DF1A}" destId="{BBE8F0C8-E892-4967-B211-17501861D485}" srcOrd="0" destOrd="0" presId="urn:microsoft.com/office/officeart/2005/8/layout/vList2"/>
    <dgm:cxn modelId="{07E1174D-7ED5-4A08-8C1C-57AAA9763D9D}" type="presParOf" srcId="{30BE1954-B94B-4A1A-B18A-29F80D43DF1A}" destId="{EEC7216D-F206-4E41-B9F0-3A3020545F8C}" srcOrd="1" destOrd="0" presId="urn:microsoft.com/office/officeart/2005/8/layout/vList2"/>
    <dgm:cxn modelId="{04BCE0B1-1DED-4AE0-B2ED-AD103AFB7B37}" type="presParOf" srcId="{30BE1954-B94B-4A1A-B18A-29F80D43DF1A}" destId="{EF742A0B-0971-43F5-BFB9-3BC9DDE91A66}" srcOrd="2" destOrd="0" presId="urn:microsoft.com/office/officeart/2005/8/layout/vList2"/>
    <dgm:cxn modelId="{10C07631-D0EC-4A2A-A96A-29A10F4016FB}" type="presParOf" srcId="{30BE1954-B94B-4A1A-B18A-29F80D43DF1A}" destId="{3949AA78-21ED-4D87-81AB-22FD69296F0A}" srcOrd="3" destOrd="0" presId="urn:microsoft.com/office/officeart/2005/8/layout/vList2"/>
    <dgm:cxn modelId="{788EE2F2-311B-436D-B366-CB55A19933FC}" type="presParOf" srcId="{30BE1954-B94B-4A1A-B18A-29F80D43DF1A}" destId="{C35B10A4-2C5F-497B-8AC9-A3AA15CA60F1}" srcOrd="4" destOrd="0" presId="urn:microsoft.com/office/officeart/2005/8/layout/vList2"/>
    <dgm:cxn modelId="{59DEA821-FCB1-480B-AE7A-6CE1A7E3E859}" type="presParOf" srcId="{30BE1954-B94B-4A1A-B18A-29F80D43DF1A}" destId="{0A88FE80-FF45-4B99-81ED-2059BE1CC9A5}" srcOrd="5" destOrd="0" presId="urn:microsoft.com/office/officeart/2005/8/layout/vList2"/>
    <dgm:cxn modelId="{97629E2B-6B2B-4EDF-B490-85320DE8A53C}" type="presParOf" srcId="{30BE1954-B94B-4A1A-B18A-29F80D43DF1A}" destId="{C442F9BF-F623-4F35-B3ED-2EBC806561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8F0C8-E892-4967-B211-17501861D485}">
      <dsp:nvSpPr>
        <dsp:cNvPr id="0" name=""/>
        <dsp:cNvSpPr/>
      </dsp:nvSpPr>
      <dsp:spPr>
        <a:xfrm>
          <a:off x="0" y="1079063"/>
          <a:ext cx="6262009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Leiar: Olav Lindseth</a:t>
          </a:r>
          <a:endParaRPr lang="en-US" sz="3200" kern="1200"/>
        </a:p>
      </dsp:txBody>
      <dsp:txXfrm>
        <a:off x="37467" y="1116530"/>
        <a:ext cx="6187075" cy="692586"/>
      </dsp:txXfrm>
    </dsp:sp>
    <dsp:sp modelId="{EF742A0B-0971-43F5-BFB9-3BC9DDE91A66}">
      <dsp:nvSpPr>
        <dsp:cNvPr id="0" name=""/>
        <dsp:cNvSpPr/>
      </dsp:nvSpPr>
      <dsp:spPr>
        <a:xfrm>
          <a:off x="0" y="1938743"/>
          <a:ext cx="6262009" cy="76752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Nestleiar: Maili Must Havrevoll</a:t>
          </a:r>
          <a:endParaRPr lang="en-US" sz="3200" kern="1200"/>
        </a:p>
      </dsp:txBody>
      <dsp:txXfrm>
        <a:off x="37467" y="1976210"/>
        <a:ext cx="6187075" cy="692586"/>
      </dsp:txXfrm>
    </dsp:sp>
    <dsp:sp modelId="{C35B10A4-2C5F-497B-8AC9-A3AA15CA60F1}">
      <dsp:nvSpPr>
        <dsp:cNvPr id="0" name=""/>
        <dsp:cNvSpPr/>
      </dsp:nvSpPr>
      <dsp:spPr>
        <a:xfrm>
          <a:off x="0" y="2798423"/>
          <a:ext cx="6262009" cy="767520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Kasserer: Mark Laurensson Vetrhus</a:t>
          </a:r>
          <a:endParaRPr lang="en-US" sz="3200" kern="1200"/>
        </a:p>
      </dsp:txBody>
      <dsp:txXfrm>
        <a:off x="37467" y="2835890"/>
        <a:ext cx="6187075" cy="692586"/>
      </dsp:txXfrm>
    </dsp:sp>
    <dsp:sp modelId="{C442F9BF-F623-4F35-B3ED-2EBC8065619A}">
      <dsp:nvSpPr>
        <dsp:cNvPr id="0" name=""/>
        <dsp:cNvSpPr/>
      </dsp:nvSpPr>
      <dsp:spPr>
        <a:xfrm>
          <a:off x="0" y="3658104"/>
          <a:ext cx="6262009" cy="76752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Skrivar: Aidi Kongo Bratland</a:t>
          </a:r>
          <a:endParaRPr lang="en-US" sz="3200" kern="1200"/>
        </a:p>
      </dsp:txBody>
      <dsp:txXfrm>
        <a:off x="37467" y="3695571"/>
        <a:ext cx="6187075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>
              <a:solidFill>
                <a:schemeClr val="tx2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6E1F6-5F2E-4EED-A362-F77778850F4F}" type="datetime1">
              <a:rPr lang="nb-NO" smtClean="0">
                <a:solidFill>
                  <a:schemeClr val="tx2"/>
                </a:solidFill>
              </a:rPr>
              <a:t>18.11.2022</a:t>
            </a:fld>
            <a:endParaRPr lang="nb-NO">
              <a:solidFill>
                <a:schemeClr val="tx2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>
              <a:solidFill>
                <a:schemeClr val="tx2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nb-NO">
                <a:solidFill>
                  <a:schemeClr val="tx2"/>
                </a:solidFill>
              </a:rPr>
              <a:t>‹#›</a:t>
            </a:fld>
            <a:endParaRPr 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EDC1159-C344-40F7-9BA0-674DD3C2714B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nb-NO" noProof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3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89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43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32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66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4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99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7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nb-NO" smtClean="0"/>
              <a:pPr rtl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4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7EBCC8-5A11-424F-986C-EDB3DB224C8A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  <p:grpSp>
        <p:nvGrpSpPr>
          <p:cNvPr id="7" name="Gruppe 6" descr="Bokstabel">
            <a:extLst>
              <a:ext uri="{FF2B5EF4-FFF2-40B4-BE49-F238E27FC236}">
                <a16:creationId xmlns:a16="http://schemas.microsoft.com/office/drawing/2014/main" id="{16DAAF59-FBFC-ADD1-341D-1E553D5BA2C6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1CEA3CA-DD8C-7F75-3960-5EF9E3791C6F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/>
            </a:p>
          </p:txBody>
        </p: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67B81474-5DB4-BD73-C027-E2C47E935DD4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0" name="Bilde 9" descr="Bokstabel">
                <a:extLst>
                  <a:ext uri="{FF2B5EF4-FFF2-40B4-BE49-F238E27FC236}">
                    <a16:creationId xmlns:a16="http://schemas.microsoft.com/office/drawing/2014/main" id="{C1E54A12-E722-70E9-509D-6F08B5453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96AADEA3-C313-A7A7-60D8-F914105008AA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2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8E496D-459F-4A7F-9E09-D9C19D373569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638212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36D003-83CD-42DF-9CEC-309B4A78BF9C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417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A5408C-6F1A-4F47-A9E5-C66269649DDC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127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8E496D-459F-4A7F-9E09-D9C19D373569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498446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8E496D-459F-4A7F-9E09-D9C19D373569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065113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A2B407-B89F-43FF-99BE-3BEAC8ECB9AB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257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33A1810-1D5C-41A0-AA0F-275DC2B104EF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0301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8E496D-459F-4A7F-9E09-D9C19D373569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8462186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8E496D-459F-4A7F-9E09-D9C19D373569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69465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8E496D-459F-4A7F-9E09-D9C19D373569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944378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18E496D-459F-4A7F-9E09-D9C19D373569}" type="datetime1">
              <a:rPr lang="nb-NO" noProof="0" smtClean="0"/>
              <a:t>18.11.2022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Legge til en bunntekst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181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12188823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7132" y="-3930254"/>
            <a:ext cx="4374557" cy="12188825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5049" y="-3702340"/>
            <a:ext cx="4374128" cy="11733423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-22690"/>
            <a:ext cx="8540259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3882" y="-1032053"/>
            <a:ext cx="4988848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4481" y="735106"/>
            <a:ext cx="10051145" cy="2928470"/>
          </a:xfrm>
        </p:spPr>
        <p:txBody>
          <a:bodyPr rtlCol="0" anchor="b">
            <a:normAutofit/>
          </a:bodyPr>
          <a:lstStyle/>
          <a:p>
            <a:pPr algn="l" rtl="0"/>
            <a:r>
              <a:rPr lang="nb-NO" sz="4800" dirty="0">
                <a:solidFill>
                  <a:srgbClr val="FFFFFF"/>
                </a:solidFill>
              </a:rPr>
              <a:t>Foreldrekveld</a:t>
            </a:r>
            <a:br>
              <a:rPr lang="nb-NO" sz="4800" dirty="0">
                <a:solidFill>
                  <a:srgbClr val="FFFFFF"/>
                </a:solidFill>
              </a:rPr>
            </a:br>
            <a:r>
              <a:rPr lang="nb-NO" sz="4800" dirty="0" err="1">
                <a:solidFill>
                  <a:srgbClr val="FFFFFF"/>
                </a:solidFill>
              </a:rPr>
              <a:t>Årshjul</a:t>
            </a:r>
            <a:br>
              <a:rPr lang="nb-NO" sz="4800" dirty="0">
                <a:solidFill>
                  <a:srgbClr val="FFFFFF"/>
                </a:solidFill>
              </a:rPr>
            </a:br>
            <a:r>
              <a:rPr lang="nb-NO" sz="4800" dirty="0" err="1">
                <a:solidFill>
                  <a:srgbClr val="FFFFFF"/>
                </a:solidFill>
              </a:rPr>
              <a:t>Inkluderande</a:t>
            </a:r>
            <a:r>
              <a:rPr lang="nb-NO" sz="4800" dirty="0">
                <a:solidFill>
                  <a:srgbClr val="FFFFFF"/>
                </a:solidFill>
              </a:rPr>
              <a:t> og trygt </a:t>
            </a:r>
            <a:r>
              <a:rPr lang="nb-NO" sz="4800" dirty="0" err="1">
                <a:solidFill>
                  <a:srgbClr val="FFFFFF"/>
                </a:solidFill>
              </a:rPr>
              <a:t>skulemiljø</a:t>
            </a:r>
            <a:endParaRPr lang="nb-NO" sz="4800" dirty="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50330" y="4870824"/>
            <a:ext cx="10003345" cy="1458258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nb-NO" dirty="0"/>
              <a:t>16.11.2022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 fontScale="90000"/>
          </a:bodyPr>
          <a:lstStyle/>
          <a:p>
            <a:pPr rtl="0"/>
            <a:r>
              <a:rPr lang="nb-NO" sz="4000" dirty="0">
                <a:solidFill>
                  <a:srgbClr val="FFFFFF"/>
                </a:solidFill>
              </a:rPr>
              <a:t>Tilbakemelding </a:t>
            </a:r>
            <a:r>
              <a:rPr lang="nb-NO" sz="4000" dirty="0" err="1">
                <a:solidFill>
                  <a:srgbClr val="FFFFFF"/>
                </a:solidFill>
              </a:rPr>
              <a:t>frå</a:t>
            </a:r>
            <a:r>
              <a:rPr lang="nb-NO" sz="4000" dirty="0">
                <a:solidFill>
                  <a:srgbClr val="FFFFFF"/>
                </a:solidFill>
              </a:rPr>
              <a:t> </a:t>
            </a:r>
            <a:r>
              <a:rPr lang="nb-NO" sz="4000" dirty="0" err="1">
                <a:solidFill>
                  <a:srgbClr val="FFFFFF"/>
                </a:solidFill>
              </a:rPr>
              <a:t>heimane</a:t>
            </a:r>
            <a:r>
              <a:rPr lang="nb-NO" sz="4000" dirty="0">
                <a:solidFill>
                  <a:srgbClr val="FFFFFF"/>
                </a:solidFill>
              </a:rPr>
              <a:t> – </a:t>
            </a:r>
            <a:r>
              <a:rPr lang="nb-NO" sz="4000" dirty="0" err="1">
                <a:solidFill>
                  <a:srgbClr val="FFFFFF"/>
                </a:solidFill>
              </a:rPr>
              <a:t>spm</a:t>
            </a:r>
            <a:r>
              <a:rPr lang="nb-NO" sz="4000" dirty="0">
                <a:solidFill>
                  <a:srgbClr val="FFFFFF"/>
                </a:solidFill>
              </a:rPr>
              <a:t> rundt bordet</a:t>
            </a:r>
          </a:p>
        </p:txBody>
      </p:sp>
      <p:sp>
        <p:nvSpPr>
          <p:cNvPr id="27" name="Plassholder for innhold 2"/>
          <p:cNvSpPr>
            <a:spLocks noGrp="1"/>
          </p:cNvSpPr>
          <p:nvPr>
            <p:ph idx="1"/>
          </p:nvPr>
        </p:nvSpPr>
        <p:spPr>
          <a:xfrm>
            <a:off x="1371241" y="2276873"/>
            <a:ext cx="9721499" cy="3724682"/>
          </a:xfrm>
        </p:spPr>
        <p:txBody>
          <a:bodyPr rtlCol="0" anchor="ctr">
            <a:normAutofit/>
          </a:bodyPr>
          <a:lstStyle/>
          <a:p>
            <a:pPr rtl="0"/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 nye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familiane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trivst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godt på Nesflaten og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elevane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likar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 godt på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skulen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Det er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skilnadar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mellom Ukraina og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Noreg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når det gjeld opplæring og kultur for læring. Alle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nye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familiane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invitert inn i foreldre-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gruppa.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Familiane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seier at verken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føresette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skal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redde for å ha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samtale eller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spørja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direkte om ting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lurer på kring krigen i Ukraina,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hendingar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 Språklæringa går framover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 Me brukar Google Translate- appen ved oversetting.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hatt elevkveld, men ser føre seg å få til t.d.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kveld med aking etc. etter jul. Perioden før jul er travel, og i den siste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månaden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mange av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elevane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hatt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bursdagsfeiringar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Skulen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vil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foreldregruppa ros for at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tenkjer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inkludering og inviterer heile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skulen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eller alle på steget i bursdagsfeiringa!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var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 oppmøte denne gongen –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brukte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tid på å forklare/snakke om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hendingar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årshjulet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kven som er i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FaU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m.m. </a:t>
            </a:r>
          </a:p>
          <a:p>
            <a:pPr rtl="0"/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møte: Dette blir etter jul –og dato vert også sendt ut då.</a:t>
            </a:r>
          </a:p>
          <a:p>
            <a:pPr rtl="0"/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TAKK FOR MØTET!</a:t>
            </a:r>
          </a:p>
          <a:p>
            <a:pPr rtl="0"/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nb-NO" sz="1600" dirty="0"/>
          </a:p>
          <a:p>
            <a:pPr rtl="0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7837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188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CF9AFB-8722-4C58-7EC2-DC47ABE2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04" y="620392"/>
            <a:ext cx="3807276" cy="5504688"/>
          </a:xfrm>
        </p:spPr>
        <p:txBody>
          <a:bodyPr>
            <a:normAutofit/>
          </a:bodyPr>
          <a:lstStyle/>
          <a:p>
            <a:r>
              <a:rPr lang="nb-NO" sz="5900">
                <a:solidFill>
                  <a:schemeClr val="bg1"/>
                </a:solidFill>
              </a:rPr>
              <a:t>FaU 2022 - 2023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BBE0F9F8-73C5-0D37-52B2-8A243CABC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891750"/>
              </p:ext>
            </p:extLst>
          </p:nvPr>
        </p:nvGraphicFramePr>
        <p:xfrm>
          <a:off x="5466964" y="620392"/>
          <a:ext cx="6262009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0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 dirty="0">
                <a:solidFill>
                  <a:srgbClr val="FFFFFF"/>
                </a:solidFill>
              </a:rPr>
              <a:t>Plan for kvelden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71241" y="2318197"/>
            <a:ext cx="9721499" cy="3683358"/>
          </a:xfrm>
        </p:spPr>
        <p:txBody>
          <a:bodyPr vert="horz" lIns="121899" tIns="60949" rIns="121899" bIns="60949" rtlCol="0" anchor="ctr">
            <a:normAutofit/>
          </a:bodyPr>
          <a:lstStyle/>
          <a:p>
            <a:pPr marL="304165" indent="-304165"/>
            <a:r>
              <a:rPr lang="nb-NO" sz="1700" b="1" dirty="0" err="1"/>
              <a:t>Årshjul</a:t>
            </a:r>
            <a:r>
              <a:rPr lang="nb-NO" sz="1700" b="1" dirty="0"/>
              <a:t> – </a:t>
            </a:r>
            <a:r>
              <a:rPr lang="nb-NO" sz="1700" b="1" dirty="0" err="1"/>
              <a:t>datoar</a:t>
            </a:r>
            <a:r>
              <a:rPr lang="nb-NO" sz="1700" b="1" dirty="0"/>
              <a:t> - </a:t>
            </a:r>
            <a:r>
              <a:rPr lang="nb-NO" sz="1700" b="1" dirty="0" err="1"/>
              <a:t>meldingar</a:t>
            </a:r>
            <a:r>
              <a:rPr lang="nb-NO" sz="1700" b="1" dirty="0"/>
              <a:t> </a:t>
            </a:r>
          </a:p>
          <a:p>
            <a:pPr marL="304165" indent="-304165"/>
            <a:r>
              <a:rPr lang="nb-NO" sz="1700" b="1" dirty="0"/>
              <a:t>Elevmiljø</a:t>
            </a:r>
          </a:p>
          <a:p>
            <a:pPr marL="304165" indent="-304165"/>
            <a:r>
              <a:rPr lang="nb-NO" sz="1700" b="1" dirty="0"/>
              <a:t>Rapport og status </a:t>
            </a:r>
            <a:r>
              <a:rPr lang="nb-NO" sz="1700" b="1" dirty="0" err="1"/>
              <a:t>frå</a:t>
            </a:r>
            <a:r>
              <a:rPr lang="nb-NO" sz="1700" b="1" dirty="0"/>
              <a:t> </a:t>
            </a:r>
            <a:r>
              <a:rPr lang="nb-NO" sz="1700" b="1" dirty="0" err="1"/>
              <a:t>førre</a:t>
            </a:r>
            <a:r>
              <a:rPr lang="nb-NO" sz="1700" b="1" dirty="0"/>
              <a:t> foreldrekveld</a:t>
            </a:r>
          </a:p>
          <a:p>
            <a:pPr marL="304165" indent="-304165"/>
            <a:r>
              <a:rPr lang="nb-NO" sz="1700" b="1" dirty="0"/>
              <a:t>Kveldens ukrainsk – russiske tolk er </a:t>
            </a:r>
            <a:r>
              <a:rPr lang="nb-NO" sz="1700" b="1" dirty="0" err="1"/>
              <a:t>Lesia</a:t>
            </a:r>
            <a:endParaRPr lang="nb-NO" sz="1700" b="1" dirty="0"/>
          </a:p>
          <a:p>
            <a:pPr marL="304165" indent="-304165"/>
            <a:endParaRPr lang="nb-NO" sz="1700" b="1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 dirty="0" err="1">
                <a:solidFill>
                  <a:srgbClr val="FFFFFF"/>
                </a:solidFill>
              </a:rPr>
              <a:t>Årshjul</a:t>
            </a:r>
            <a:r>
              <a:rPr lang="nb-NO" sz="4000" dirty="0">
                <a:solidFill>
                  <a:srgbClr val="FFFFFF"/>
                </a:solidFill>
              </a:rPr>
              <a:t> </a:t>
            </a:r>
            <a:r>
              <a:rPr lang="nb-NO" sz="1600" dirty="0">
                <a:solidFill>
                  <a:srgbClr val="FFFFFF"/>
                </a:solidFill>
              </a:rPr>
              <a:t>(minner om at det ligg i kalender på http://www.minskule.no/nesflaten 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53852" y="1622744"/>
            <a:ext cx="9721499" cy="4542559"/>
          </a:xfrm>
        </p:spPr>
        <p:txBody>
          <a:bodyPr vert="horz" lIns="121899" tIns="60949" rIns="121899" bIns="60949" rtlCol="0" anchor="ctr">
            <a:normAutofit fontScale="92500" lnSpcReduction="20000"/>
          </a:bodyPr>
          <a:lstStyle/>
          <a:p>
            <a:endParaRPr lang="nb-NO" sz="1700" b="1" dirty="0"/>
          </a:p>
          <a:p>
            <a:endParaRPr lang="nb-NO" sz="1700" b="1" dirty="0"/>
          </a:p>
          <a:p>
            <a:r>
              <a:rPr lang="nb-NO" sz="1700" b="1" dirty="0"/>
              <a:t>Veke 46 og 47: </a:t>
            </a:r>
            <a:r>
              <a:rPr lang="nb-NO" sz="1700" b="1" dirty="0" err="1"/>
              <a:t>Tverrfagleg</a:t>
            </a:r>
            <a:r>
              <a:rPr lang="nb-NO" sz="1700" b="1" dirty="0"/>
              <a:t> prosjekt kosthold</a:t>
            </a:r>
          </a:p>
          <a:p>
            <a:r>
              <a:rPr lang="nb-NO" sz="1700" b="1" dirty="0"/>
              <a:t>24.november Elevundersøkinga 5.-7. (Spekter i etterkant av dette)</a:t>
            </a:r>
          </a:p>
          <a:p>
            <a:r>
              <a:rPr lang="nb-NO" sz="1700" b="1" dirty="0"/>
              <a:t>Fått </a:t>
            </a:r>
            <a:r>
              <a:rPr lang="nb-NO" sz="1700" b="1" dirty="0" err="1"/>
              <a:t>Folkehelsemidlar</a:t>
            </a:r>
            <a:r>
              <a:rPr lang="nb-NO" sz="1700" b="1" dirty="0"/>
              <a:t> til tur til </a:t>
            </a:r>
            <a:r>
              <a:rPr lang="nb-NO" sz="1700" b="1" dirty="0" err="1"/>
              <a:t>Bjødlenuten</a:t>
            </a:r>
            <a:r>
              <a:rPr lang="nb-NO" sz="1700" b="1" dirty="0"/>
              <a:t>. Reiser når alle er krykkefrie og raske</a:t>
            </a:r>
          </a:p>
          <a:p>
            <a:r>
              <a:rPr lang="nb-NO" sz="1700" b="1" dirty="0"/>
              <a:t>6.desember: </a:t>
            </a:r>
            <a:r>
              <a:rPr lang="nb-NO" sz="1700" b="1" dirty="0" err="1"/>
              <a:t>Juleverkstad</a:t>
            </a:r>
            <a:r>
              <a:rPr lang="nb-NO" sz="1700" b="1" dirty="0"/>
              <a:t> og lunsj på </a:t>
            </a:r>
            <a:r>
              <a:rPr lang="nb-NO" sz="1700" b="1" dirty="0" err="1"/>
              <a:t>skulen</a:t>
            </a:r>
            <a:r>
              <a:rPr lang="nb-NO" sz="1700" b="1" dirty="0"/>
              <a:t> (Saniteten)</a:t>
            </a:r>
          </a:p>
          <a:p>
            <a:r>
              <a:rPr lang="nb-NO" sz="1700" b="1" dirty="0"/>
              <a:t>7.desember klokka 13.00: </a:t>
            </a:r>
            <a:r>
              <a:rPr lang="nb-NO" sz="1700" b="1" dirty="0" err="1"/>
              <a:t>Bruopning</a:t>
            </a:r>
            <a:r>
              <a:rPr lang="nb-NO" sz="1700" b="1" dirty="0"/>
              <a:t> i Kilen</a:t>
            </a:r>
          </a:p>
          <a:p>
            <a:r>
              <a:rPr lang="nb-NO" sz="1700" b="1" dirty="0"/>
              <a:t>20.desember: Juleavslutning. </a:t>
            </a:r>
            <a:r>
              <a:rPr lang="nb-NO" sz="1700" b="1" dirty="0" err="1"/>
              <a:t>Kyrkja</a:t>
            </a:r>
            <a:r>
              <a:rPr lang="nb-NO" sz="1700" b="1" dirty="0"/>
              <a:t> 17.30. </a:t>
            </a:r>
            <a:r>
              <a:rPr lang="nb-NO" sz="1700" b="1" dirty="0" err="1"/>
              <a:t>Skulen</a:t>
            </a:r>
            <a:r>
              <a:rPr lang="nb-NO" sz="1700" b="1" dirty="0"/>
              <a:t> 18.15 – 19.45. </a:t>
            </a:r>
            <a:r>
              <a:rPr lang="nb-NO" sz="1700" b="1" dirty="0" err="1"/>
              <a:t>FaU</a:t>
            </a:r>
            <a:r>
              <a:rPr lang="nb-NO" sz="1700" b="1" dirty="0"/>
              <a:t> – </a:t>
            </a:r>
            <a:r>
              <a:rPr lang="nb-NO" sz="1700" b="1" dirty="0" err="1"/>
              <a:t>kaffi</a:t>
            </a:r>
            <a:r>
              <a:rPr lang="nb-NO" sz="1700" b="1" dirty="0"/>
              <a:t> og kaker? Elev-</a:t>
            </a:r>
            <a:r>
              <a:rPr lang="nb-NO" sz="1700" b="1" dirty="0" err="1"/>
              <a:t>underhaldning</a:t>
            </a:r>
            <a:r>
              <a:rPr lang="nb-NO" sz="1700" b="1" dirty="0"/>
              <a:t> </a:t>
            </a:r>
            <a:r>
              <a:rPr lang="nb-NO" sz="1700" b="1" dirty="0" err="1"/>
              <a:t>frå</a:t>
            </a:r>
            <a:r>
              <a:rPr lang="nb-NO" sz="1700" b="1" dirty="0"/>
              <a:t> scenen</a:t>
            </a:r>
          </a:p>
          <a:p>
            <a:r>
              <a:rPr lang="nb-NO" sz="1700" b="1" dirty="0"/>
              <a:t>21.desember: </a:t>
            </a:r>
            <a:r>
              <a:rPr lang="nb-NO" sz="1700" b="1" dirty="0" err="1"/>
              <a:t>Innebandyturnering-og</a:t>
            </a:r>
            <a:r>
              <a:rPr lang="nb-NO" sz="1700" b="1" dirty="0"/>
              <a:t> filmdag</a:t>
            </a:r>
          </a:p>
          <a:p>
            <a:r>
              <a:rPr lang="nb-NO" sz="1700" b="1" dirty="0"/>
              <a:t>22.desember: Ryfylkemuseet og Suldal Bad </a:t>
            </a:r>
          </a:p>
          <a:p>
            <a:r>
              <a:rPr lang="nb-NO" sz="1700" b="1" dirty="0"/>
              <a:t>Veke 17 (24. – 28.april): Praksis-</a:t>
            </a:r>
            <a:r>
              <a:rPr lang="nb-NO" sz="1700" b="1" dirty="0" err="1"/>
              <a:t>studentar</a:t>
            </a:r>
            <a:r>
              <a:rPr lang="nb-NO" sz="1700" b="1" dirty="0"/>
              <a:t> </a:t>
            </a:r>
            <a:r>
              <a:rPr lang="nb-NO" sz="1700" b="1" dirty="0" err="1"/>
              <a:t>frå</a:t>
            </a:r>
            <a:r>
              <a:rPr lang="nb-NO" sz="1700" b="1" dirty="0"/>
              <a:t> HVL og UIS på Nes. </a:t>
            </a:r>
            <a:r>
              <a:rPr lang="nb-NO" sz="1700" b="1" dirty="0" err="1"/>
              <a:t>Tverrfagleg</a:t>
            </a:r>
            <a:r>
              <a:rPr lang="nb-NO" sz="1700" b="1" dirty="0"/>
              <a:t> temaveke om </a:t>
            </a:r>
            <a:r>
              <a:rPr lang="nb-NO" sz="1700" b="1" dirty="0" err="1"/>
              <a:t>berekraftig</a:t>
            </a:r>
            <a:r>
              <a:rPr lang="nb-NO" sz="1700" b="1" dirty="0"/>
              <a:t> utvikling. </a:t>
            </a:r>
          </a:p>
          <a:p>
            <a:r>
              <a:rPr lang="nb-NO" sz="1700" b="1" dirty="0"/>
              <a:t>Nepalkveld på våren – dato </a:t>
            </a:r>
            <a:r>
              <a:rPr lang="nb-NO" sz="1700" b="1" dirty="0" err="1"/>
              <a:t>ikkje</a:t>
            </a:r>
            <a:r>
              <a:rPr lang="nb-NO" sz="1700" b="1" dirty="0"/>
              <a:t> satt</a:t>
            </a:r>
          </a:p>
          <a:p>
            <a:r>
              <a:rPr lang="nb-NO" sz="1700" b="1" dirty="0" err="1"/>
              <a:t>Utedagar</a:t>
            </a:r>
            <a:r>
              <a:rPr lang="nb-NO" sz="1700" b="1" dirty="0"/>
              <a:t>, påskeverkstad </a:t>
            </a:r>
            <a:r>
              <a:rPr lang="nb-NO" sz="1700" b="1" dirty="0" err="1"/>
              <a:t>etc</a:t>
            </a:r>
            <a:r>
              <a:rPr lang="nb-NO" sz="1700" b="1" dirty="0"/>
              <a:t> – </a:t>
            </a:r>
            <a:r>
              <a:rPr lang="nb-NO" sz="1700" b="1" dirty="0" err="1"/>
              <a:t>datoar</a:t>
            </a:r>
            <a:r>
              <a:rPr lang="nb-NO" sz="1700" b="1" dirty="0"/>
              <a:t> må </a:t>
            </a:r>
            <a:r>
              <a:rPr lang="nb-NO" sz="1700" b="1" dirty="0" err="1"/>
              <a:t>setjast</a:t>
            </a:r>
            <a:r>
              <a:rPr lang="nb-NO" sz="1700" b="1" dirty="0"/>
              <a:t> etter kvart</a:t>
            </a:r>
          </a:p>
          <a:p>
            <a:endParaRPr lang="nb-NO" sz="1700" b="1" dirty="0"/>
          </a:p>
        </p:txBody>
      </p:sp>
    </p:spTree>
    <p:extLst>
      <p:ext uri="{BB962C8B-B14F-4D97-AF65-F5344CB8AC3E}">
        <p14:creationId xmlns:p14="http://schemas.microsoft.com/office/powerpoint/2010/main" val="25161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>
                <a:solidFill>
                  <a:srgbClr val="FFFFFF"/>
                </a:solidFill>
              </a:rPr>
              <a:t>Meldingar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9230" y="1903967"/>
            <a:ext cx="4080557" cy="4568057"/>
          </a:xfrm>
        </p:spPr>
        <p:txBody>
          <a:bodyPr vert="horz" lIns="121899" tIns="60949" rIns="121899" bIns="60949" rtlCol="0" anchor="ctr">
            <a:normAutofit/>
          </a:bodyPr>
          <a:lstStyle/>
          <a:p>
            <a:endParaRPr lang="nb-NO" sz="1700" b="1" dirty="0"/>
          </a:p>
          <a:p>
            <a:pPr marL="0" indent="0">
              <a:buNone/>
            </a:pPr>
            <a:r>
              <a:rPr lang="nb-NO" sz="1700" b="1" dirty="0">
                <a:highlight>
                  <a:srgbClr val="FFFF00"/>
                </a:highlight>
              </a:rPr>
              <a:t>NISTEMAT</a:t>
            </a:r>
          </a:p>
          <a:p>
            <a:pPr marL="0" indent="0">
              <a:buNone/>
            </a:pPr>
            <a:r>
              <a:rPr lang="nb-NO" sz="1700" b="1" dirty="0"/>
              <a:t>Kaker, kjeks, chips, smågodt og sjokolade i/med niste: På </a:t>
            </a:r>
            <a:r>
              <a:rPr lang="nb-NO" sz="1700" b="1" dirty="0" err="1"/>
              <a:t>skulen</a:t>
            </a:r>
            <a:r>
              <a:rPr lang="nb-NO" sz="1700" b="1" dirty="0"/>
              <a:t> er det </a:t>
            </a:r>
            <a:r>
              <a:rPr lang="nb-NO" sz="1700" b="1" dirty="0" err="1"/>
              <a:t>ikkje</a:t>
            </a:r>
            <a:r>
              <a:rPr lang="nb-NO" sz="1700" b="1" dirty="0"/>
              <a:t> lov å ha med godteri. </a:t>
            </a:r>
          </a:p>
          <a:p>
            <a:pPr marL="0" indent="0">
              <a:buNone/>
            </a:pPr>
            <a:r>
              <a:rPr lang="nb-NO" sz="1700" b="1" dirty="0"/>
              <a:t>- </a:t>
            </a:r>
            <a:r>
              <a:rPr lang="nb-NO" sz="1700" b="1" dirty="0" err="1"/>
              <a:t>Elevane</a:t>
            </a:r>
            <a:r>
              <a:rPr lang="nb-NO" sz="1700" b="1" dirty="0"/>
              <a:t> er trøtte og slappe etter mat (høgt blodsukker – så lågt blodsukker)</a:t>
            </a:r>
          </a:p>
          <a:p>
            <a:pPr marL="0" indent="0">
              <a:buNone/>
            </a:pPr>
            <a:r>
              <a:rPr lang="nb-NO" sz="1700" b="1" dirty="0"/>
              <a:t>- Misunnelse på at andre har med seg «godsaker» i niste</a:t>
            </a:r>
          </a:p>
          <a:p>
            <a:pPr marL="0" indent="0">
              <a:buNone/>
            </a:pPr>
            <a:r>
              <a:rPr lang="nb-NO" sz="1700" b="1" dirty="0"/>
              <a:t>-Ber om at dykk sender med </a:t>
            </a:r>
            <a:r>
              <a:rPr lang="nb-NO" sz="1700" b="1" dirty="0" err="1"/>
              <a:t>elevane</a:t>
            </a:r>
            <a:r>
              <a:rPr lang="nb-NO" sz="1700" b="1" dirty="0"/>
              <a:t> skiver med pålegg, </a:t>
            </a:r>
            <a:r>
              <a:rPr lang="nb-NO" sz="1700" b="1" dirty="0" err="1"/>
              <a:t>evt</a:t>
            </a:r>
            <a:r>
              <a:rPr lang="nb-NO" sz="1700" b="1" dirty="0"/>
              <a:t> </a:t>
            </a:r>
            <a:r>
              <a:rPr lang="nb-NO" sz="1700" b="1" dirty="0" err="1"/>
              <a:t>middagsrestar</a:t>
            </a:r>
            <a:r>
              <a:rPr lang="nb-NO" sz="1700" b="1" dirty="0"/>
              <a:t>. </a:t>
            </a:r>
          </a:p>
          <a:p>
            <a:pPr marL="0" indent="0">
              <a:buNone/>
            </a:pPr>
            <a:r>
              <a:rPr lang="nb-NO" sz="1700" b="1" dirty="0">
                <a:latin typeface="Cavolini" panose="03000502040302020204" pitchFamily="66" charset="0"/>
                <a:cs typeface="Cavolini" panose="03000502040302020204" pitchFamily="66" charset="0"/>
              </a:rPr>
              <a:t>-På </a:t>
            </a:r>
            <a:r>
              <a:rPr lang="nb-NO" sz="17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skulen</a:t>
            </a:r>
            <a:r>
              <a:rPr lang="nb-NO" sz="1700" b="1" dirty="0">
                <a:latin typeface="Cavolini" panose="03000502040302020204" pitchFamily="66" charset="0"/>
                <a:cs typeface="Cavolini" panose="03000502040302020204" pitchFamily="66" charset="0"/>
              </a:rPr>
              <a:t> har </a:t>
            </a:r>
            <a:r>
              <a:rPr lang="nb-NO" sz="17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lang="nb-NO" sz="1700" b="1" dirty="0">
                <a:latin typeface="Cavolini" panose="03000502040302020204" pitchFamily="66" charset="0"/>
                <a:cs typeface="Cavolini" panose="03000502040302020204" pitchFamily="66" charset="0"/>
              </a:rPr>
              <a:t> prosjekt </a:t>
            </a:r>
            <a:r>
              <a:rPr lang="nb-NO" sz="17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kosthald</a:t>
            </a:r>
            <a:r>
              <a:rPr lang="nb-NO" sz="1700" b="1" dirty="0">
                <a:latin typeface="Cavolini" panose="03000502040302020204" pitchFamily="66" charset="0"/>
                <a:cs typeface="Cavolini" panose="03000502040302020204" pitchFamily="66" charset="0"/>
              </a:rPr>
              <a:t> i veke 46 og 47: engasjerte og </a:t>
            </a:r>
            <a:r>
              <a:rPr lang="nb-NO" sz="17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interresserte</a:t>
            </a:r>
            <a:r>
              <a:rPr lang="nb-NO" sz="17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nb-NO" sz="17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elevar</a:t>
            </a:r>
            <a:r>
              <a:rPr lang="nb-NO" sz="1700" b="1" dirty="0"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FF33DF6-EFF7-987F-D406-75021282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17" y="2820928"/>
            <a:ext cx="2841493" cy="331236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A9360C3-8E14-58BC-E320-A8EFB58C1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668" y="2820928"/>
            <a:ext cx="302433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 dirty="0" err="1">
                <a:solidFill>
                  <a:srgbClr val="FFFFFF"/>
                </a:solidFill>
              </a:rPr>
              <a:t>Meldingar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65783" y="1885279"/>
            <a:ext cx="9721499" cy="3004603"/>
          </a:xfrm>
        </p:spPr>
        <p:txBody>
          <a:bodyPr vert="horz" lIns="121899" tIns="60949" rIns="121899" bIns="60949" rtlCol="0" anchor="ctr">
            <a:normAutofit/>
          </a:bodyPr>
          <a:lstStyle/>
          <a:p>
            <a:endParaRPr lang="nb-NO" sz="1700" b="1" dirty="0"/>
          </a:p>
          <a:p>
            <a:pPr marL="0" indent="0">
              <a:buNone/>
            </a:pPr>
            <a:r>
              <a:rPr lang="nb-NO" sz="1700" b="1" dirty="0">
                <a:highlight>
                  <a:srgbClr val="FFFF00"/>
                </a:highlight>
              </a:rPr>
              <a:t>Stillingsutlysning Nesflaten Oppvekstsenter skule</a:t>
            </a:r>
          </a:p>
          <a:p>
            <a:pPr marL="0" indent="0">
              <a:buNone/>
            </a:pPr>
            <a:r>
              <a:rPr lang="nb-NO" sz="1700" b="1" dirty="0"/>
              <a:t>Engasjement pedagog 50% </a:t>
            </a:r>
            <a:r>
              <a:rPr lang="nb-NO" sz="1700" b="1" dirty="0" err="1"/>
              <a:t>skuleåret</a:t>
            </a:r>
            <a:r>
              <a:rPr lang="nb-NO" sz="1700" b="1" dirty="0"/>
              <a:t> 2022 – 2023 for styrking inn i klasse med minoritetsspråklege </a:t>
            </a:r>
            <a:r>
              <a:rPr lang="nb-NO" sz="1700" b="1" dirty="0" err="1"/>
              <a:t>elevar</a:t>
            </a:r>
            <a:endParaRPr lang="nb-NO" sz="1700" b="1" dirty="0"/>
          </a:p>
          <a:p>
            <a:pPr marL="0" indent="0">
              <a:buNone/>
            </a:pPr>
            <a:endParaRPr lang="nb-NO" sz="1700" b="1" dirty="0"/>
          </a:p>
        </p:txBody>
      </p:sp>
    </p:spTree>
    <p:extLst>
      <p:ext uri="{BB962C8B-B14F-4D97-AF65-F5344CB8AC3E}">
        <p14:creationId xmlns:p14="http://schemas.microsoft.com/office/powerpoint/2010/main" val="41834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 dirty="0">
                <a:solidFill>
                  <a:srgbClr val="FFFFFF"/>
                </a:solidFill>
              </a:rPr>
              <a:t>Miljømøtedel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65783" y="1885279"/>
            <a:ext cx="9721499" cy="3004603"/>
          </a:xfrm>
        </p:spPr>
        <p:txBody>
          <a:bodyPr vert="horz" lIns="121899" tIns="60949" rIns="121899" bIns="60949" rtlCol="0" anchor="ctr">
            <a:normAutofit/>
          </a:bodyPr>
          <a:lstStyle/>
          <a:p>
            <a:endParaRPr lang="nb-NO" sz="1700" b="1" dirty="0"/>
          </a:p>
          <a:p>
            <a:endParaRPr lang="nb-NO" sz="1700" b="1" dirty="0"/>
          </a:p>
          <a:p>
            <a:pPr marL="0" indent="0">
              <a:buNone/>
            </a:pPr>
            <a:endParaRPr lang="nb-NO" sz="1700" b="1" dirty="0"/>
          </a:p>
        </p:txBody>
      </p:sp>
    </p:spTree>
    <p:extLst>
      <p:ext uri="{BB962C8B-B14F-4D97-AF65-F5344CB8AC3E}">
        <p14:creationId xmlns:p14="http://schemas.microsoft.com/office/powerpoint/2010/main" val="26531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 dirty="0" err="1">
                <a:solidFill>
                  <a:srgbClr val="FFFFFF"/>
                </a:solidFill>
              </a:rPr>
              <a:t>Frå</a:t>
            </a:r>
            <a:r>
              <a:rPr lang="nb-NO" sz="4000" dirty="0">
                <a:solidFill>
                  <a:srgbClr val="FFFFFF"/>
                </a:solidFill>
              </a:rPr>
              <a:t> </a:t>
            </a:r>
            <a:r>
              <a:rPr lang="nb-NO" sz="4000" dirty="0" err="1">
                <a:solidFill>
                  <a:srgbClr val="FFFFFF"/>
                </a:solidFill>
              </a:rPr>
              <a:t>førre</a:t>
            </a:r>
            <a:r>
              <a:rPr lang="nb-NO" sz="4000" dirty="0">
                <a:solidFill>
                  <a:srgbClr val="FFFFFF"/>
                </a:solidFill>
              </a:rPr>
              <a:t> møte: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71241" y="2318197"/>
            <a:ext cx="9721499" cy="3683358"/>
          </a:xfrm>
        </p:spPr>
        <p:txBody>
          <a:bodyPr rtlCol="0" anchor="ctr">
            <a:normAutofit/>
          </a:bodyPr>
          <a:lstStyle/>
          <a:p>
            <a:pPr rtl="0"/>
            <a:r>
              <a:rPr lang="nb-NO" sz="2000" dirty="0"/>
              <a:t>Felles Messenger-gruppe for </a:t>
            </a:r>
            <a:r>
              <a:rPr lang="nb-NO" sz="2000" dirty="0" err="1"/>
              <a:t>føresette</a:t>
            </a:r>
            <a:r>
              <a:rPr lang="nb-NO" sz="2000" dirty="0"/>
              <a:t>: Åshild laga gruppe i løpet av kvelden og inviterer alle </a:t>
            </a:r>
            <a:r>
              <a:rPr lang="nb-NO" sz="2000" dirty="0" err="1"/>
              <a:t>føresette</a:t>
            </a:r>
            <a:r>
              <a:rPr lang="nb-NO" sz="2000" dirty="0"/>
              <a:t> inn. </a:t>
            </a:r>
            <a:r>
              <a:rPr lang="nb-NO" sz="2000" dirty="0">
                <a:highlight>
                  <a:srgbClr val="FFFF00"/>
                </a:highlight>
              </a:rPr>
              <a:t>Er gjort!</a:t>
            </a:r>
          </a:p>
          <a:p>
            <a:pPr rtl="0"/>
            <a:r>
              <a:rPr lang="nb-NO" sz="2000" dirty="0"/>
              <a:t>Mål om å få til at </a:t>
            </a:r>
            <a:r>
              <a:rPr lang="nb-NO" sz="2000" dirty="0" err="1"/>
              <a:t>elevane</a:t>
            </a:r>
            <a:r>
              <a:rPr lang="nb-NO" sz="2000" dirty="0"/>
              <a:t> får besøka </a:t>
            </a:r>
            <a:r>
              <a:rPr lang="nb-NO" sz="2000" dirty="0" err="1"/>
              <a:t>kvarandre</a:t>
            </a:r>
            <a:r>
              <a:rPr lang="nb-NO" sz="2000" dirty="0"/>
              <a:t> </a:t>
            </a:r>
            <a:r>
              <a:rPr lang="nb-NO" sz="2000" dirty="0" err="1"/>
              <a:t>meir</a:t>
            </a:r>
            <a:r>
              <a:rPr lang="nb-NO" sz="2000" dirty="0"/>
              <a:t>. Gjerne at </a:t>
            </a:r>
            <a:r>
              <a:rPr lang="nb-NO" sz="2000" dirty="0" err="1"/>
              <a:t>dei</a:t>
            </a:r>
            <a:r>
              <a:rPr lang="nb-NO" sz="2000" dirty="0"/>
              <a:t> </a:t>
            </a:r>
            <a:r>
              <a:rPr lang="nb-NO" sz="2000" dirty="0" err="1"/>
              <a:t>møtast</a:t>
            </a:r>
            <a:r>
              <a:rPr lang="nb-NO" sz="2000" dirty="0"/>
              <a:t> i sykkelskuret. </a:t>
            </a:r>
            <a:endParaRPr lang="nb-NO" sz="2000" dirty="0">
              <a:highlight>
                <a:srgbClr val="FFFF00"/>
              </a:highlight>
            </a:endParaRPr>
          </a:p>
          <a:p>
            <a:pPr rtl="0"/>
            <a:r>
              <a:rPr lang="nb-NO" sz="2000" dirty="0"/>
              <a:t>Bruke </a:t>
            </a:r>
            <a:r>
              <a:rPr lang="nb-NO" sz="2000" dirty="0" err="1"/>
              <a:t>Messengergruppa</a:t>
            </a:r>
            <a:r>
              <a:rPr lang="nb-NO" sz="2000" dirty="0"/>
              <a:t> til å inkludere og informere, t.d.: «Hei,  </a:t>
            </a:r>
            <a:r>
              <a:rPr lang="nb-NO" sz="2000" dirty="0" err="1"/>
              <a:t>X</a:t>
            </a:r>
            <a:r>
              <a:rPr lang="nb-NO" sz="2000" dirty="0"/>
              <a:t> og Y reiser til Nes nå for å </a:t>
            </a:r>
            <a:r>
              <a:rPr lang="nb-NO" sz="2000" dirty="0" err="1"/>
              <a:t>spele</a:t>
            </a:r>
            <a:r>
              <a:rPr lang="nb-NO" sz="2000" dirty="0"/>
              <a:t> fotball i bingen. Berre til å koma </a:t>
            </a:r>
            <a:r>
              <a:rPr lang="nb-NO" sz="2000" dirty="0" err="1"/>
              <a:t>dei</a:t>
            </a:r>
            <a:r>
              <a:rPr lang="nb-NO" sz="2000" dirty="0"/>
              <a:t> som vil </a:t>
            </a:r>
            <a:r>
              <a:rPr lang="nb-NO" sz="2000" dirty="0">
                <a:sym typeface="Wingdings" panose="05000000000000000000" pitchFamily="2" charset="2"/>
              </a:rPr>
              <a:t>»</a:t>
            </a:r>
            <a:endParaRPr lang="nb-NO" sz="2000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rtl="0"/>
            <a:r>
              <a:rPr lang="nb-NO" sz="2000" dirty="0">
                <a:sym typeface="Wingdings" panose="05000000000000000000" pitchFamily="2" charset="2"/>
              </a:rPr>
              <a:t>Eller: «</a:t>
            </a:r>
            <a:r>
              <a:rPr lang="nb-NO" sz="2000" dirty="0" err="1">
                <a:sym typeface="Wingdings" panose="05000000000000000000" pitchFamily="2" charset="2"/>
              </a:rPr>
              <a:t>Eg</a:t>
            </a:r>
            <a:r>
              <a:rPr lang="nb-NO" sz="2000" dirty="0">
                <a:sym typeface="Wingdings" panose="05000000000000000000" pitchFamily="2" charset="2"/>
              </a:rPr>
              <a:t> og </a:t>
            </a:r>
            <a:r>
              <a:rPr lang="nb-NO" sz="2000" dirty="0" err="1">
                <a:sym typeface="Wingdings" panose="05000000000000000000" pitchFamily="2" charset="2"/>
              </a:rPr>
              <a:t>X</a:t>
            </a:r>
            <a:r>
              <a:rPr lang="nb-NO" sz="2000" dirty="0">
                <a:sym typeface="Wingdings" panose="05000000000000000000" pitchFamily="2" charset="2"/>
              </a:rPr>
              <a:t> skal gå på post i ettermiddag, kjekt om det er </a:t>
            </a:r>
            <a:r>
              <a:rPr lang="nb-NO" sz="2000" dirty="0" err="1">
                <a:sym typeface="Wingdings" panose="05000000000000000000" pitchFamily="2" charset="2"/>
              </a:rPr>
              <a:t>fleir</a:t>
            </a:r>
            <a:r>
              <a:rPr lang="nb-NO" sz="2000" dirty="0">
                <a:sym typeface="Wingdings" panose="05000000000000000000" pitchFamily="2" charset="2"/>
              </a:rPr>
              <a:t> som vil vara med . Går </a:t>
            </a:r>
            <a:r>
              <a:rPr lang="nb-NO" sz="2000" dirty="0" err="1">
                <a:sym typeface="Wingdings" panose="05000000000000000000" pitchFamily="2" charset="2"/>
              </a:rPr>
              <a:t>frå</a:t>
            </a:r>
            <a:r>
              <a:rPr lang="nb-NO" sz="2000" dirty="0">
                <a:sym typeface="Wingdings" panose="05000000000000000000" pitchFamily="2" charset="2"/>
              </a:rPr>
              <a:t> XX klokka 16:00 »</a:t>
            </a:r>
          </a:p>
          <a:p>
            <a:pPr rtl="0"/>
            <a:r>
              <a:rPr lang="nb-NO" sz="2000" dirty="0">
                <a:sym typeface="Wingdings" panose="05000000000000000000" pitchFamily="2" charset="2"/>
              </a:rPr>
              <a:t>Forslag: Lage </a:t>
            </a:r>
            <a:r>
              <a:rPr lang="nb-NO" sz="2000" dirty="0" err="1">
                <a:sym typeface="Wingdings" panose="05000000000000000000" pitchFamily="2" charset="2"/>
              </a:rPr>
              <a:t>ein</a:t>
            </a:r>
            <a:r>
              <a:rPr lang="nb-NO" sz="2000" dirty="0">
                <a:sym typeface="Wingdings" panose="05000000000000000000" pitchFamily="2" charset="2"/>
              </a:rPr>
              <a:t> </a:t>
            </a:r>
            <a:r>
              <a:rPr lang="nb-NO" sz="2000" dirty="0" err="1">
                <a:sym typeface="Wingdings" panose="05000000000000000000" pitchFamily="2" charset="2"/>
              </a:rPr>
              <a:t>gaming</a:t>
            </a:r>
            <a:r>
              <a:rPr lang="nb-NO" sz="2000" dirty="0">
                <a:sym typeface="Wingdings" panose="05000000000000000000" pitchFamily="2" charset="2"/>
              </a:rPr>
              <a:t> – kveld, der </a:t>
            </a:r>
            <a:r>
              <a:rPr lang="nb-NO" sz="2000" dirty="0" err="1">
                <a:sym typeface="Wingdings" panose="05000000000000000000" pitchFamily="2" charset="2"/>
              </a:rPr>
              <a:t>ein</a:t>
            </a:r>
            <a:r>
              <a:rPr lang="nb-NO" sz="2000" dirty="0">
                <a:sym typeface="Wingdings" panose="05000000000000000000" pitchFamily="2" charset="2"/>
              </a:rPr>
              <a:t> invitere </a:t>
            </a:r>
            <a:r>
              <a:rPr lang="nb-NO" sz="2000" dirty="0" err="1">
                <a:sym typeface="Wingdings" panose="05000000000000000000" pitchFamily="2" charset="2"/>
              </a:rPr>
              <a:t>ein</a:t>
            </a:r>
            <a:r>
              <a:rPr lang="nb-NO" sz="2000" dirty="0">
                <a:sym typeface="Wingdings" panose="05000000000000000000" pitchFamily="2" charset="2"/>
              </a:rPr>
              <a:t> proff </a:t>
            </a:r>
            <a:r>
              <a:rPr lang="nb-NO" sz="2000" dirty="0" err="1">
                <a:sym typeface="Wingdings" panose="05000000000000000000" pitchFamily="2" charset="2"/>
              </a:rPr>
              <a:t>førelesar</a:t>
            </a:r>
            <a:r>
              <a:rPr lang="nb-NO" sz="2000" dirty="0">
                <a:sym typeface="Wingdings" panose="05000000000000000000" pitchFamily="2" charset="2"/>
              </a:rPr>
              <a:t> til å </a:t>
            </a:r>
            <a:r>
              <a:rPr lang="nb-NO" sz="2000" dirty="0" err="1">
                <a:sym typeface="Wingdings" panose="05000000000000000000" pitchFamily="2" charset="2"/>
              </a:rPr>
              <a:t>fortelje</a:t>
            </a:r>
            <a:r>
              <a:rPr lang="nb-NO" sz="2000" dirty="0">
                <a:sym typeface="Wingdings" panose="05000000000000000000" pitchFamily="2" charset="2"/>
              </a:rPr>
              <a:t> om spel, </a:t>
            </a:r>
            <a:r>
              <a:rPr lang="nb-NO" sz="2000" dirty="0" err="1">
                <a:sym typeface="Wingdings" panose="05000000000000000000" pitchFamily="2" charset="2"/>
              </a:rPr>
              <a:t>teknikkar</a:t>
            </a:r>
            <a:r>
              <a:rPr lang="nb-NO" sz="2000" dirty="0">
                <a:sym typeface="Wingdings" panose="05000000000000000000" pitchFamily="2" charset="2"/>
              </a:rPr>
              <a:t> og fallgruver </a:t>
            </a:r>
            <a:r>
              <a:rPr lang="nb-NO" sz="2000" dirty="0" err="1">
                <a:sym typeface="Wingdings" panose="05000000000000000000" pitchFamily="2" charset="2"/>
              </a:rPr>
              <a:t>føresette</a:t>
            </a:r>
            <a:r>
              <a:rPr lang="nb-NO" sz="2000" dirty="0">
                <a:sym typeface="Wingdings" panose="05000000000000000000" pitchFamily="2" charset="2"/>
              </a:rPr>
              <a:t> bør </a:t>
            </a:r>
            <a:r>
              <a:rPr lang="nb-NO" sz="2000" dirty="0" err="1">
                <a:sym typeface="Wingdings" panose="05000000000000000000" pitchFamily="2" charset="2"/>
              </a:rPr>
              <a:t>vere</a:t>
            </a:r>
            <a:r>
              <a:rPr lang="nb-NO" sz="2000" dirty="0">
                <a:sym typeface="Wingdings" panose="05000000000000000000" pitchFamily="2" charset="2"/>
              </a:rPr>
              <a:t> OBS på. Eventuelt at </a:t>
            </a:r>
            <a:r>
              <a:rPr lang="nb-NO" sz="2000" dirty="0" err="1">
                <a:sym typeface="Wingdings" panose="05000000000000000000" pitchFamily="2" charset="2"/>
              </a:rPr>
              <a:t>elevane</a:t>
            </a:r>
            <a:r>
              <a:rPr lang="nb-NO" sz="2000" dirty="0">
                <a:sym typeface="Wingdings" panose="05000000000000000000" pitchFamily="2" charset="2"/>
              </a:rPr>
              <a:t> </a:t>
            </a:r>
            <a:r>
              <a:rPr lang="nb-NO" sz="2000" dirty="0" err="1">
                <a:sym typeface="Wingdings" panose="05000000000000000000" pitchFamily="2" charset="2"/>
              </a:rPr>
              <a:t>sjølv</a:t>
            </a:r>
            <a:r>
              <a:rPr lang="nb-NO" sz="2000" dirty="0">
                <a:sym typeface="Wingdings" panose="05000000000000000000" pitchFamily="2" charset="2"/>
              </a:rPr>
              <a:t> kan lære opp foreldra? Spel kan verke både </a:t>
            </a:r>
            <a:r>
              <a:rPr lang="nb-NO" sz="2000" dirty="0" err="1">
                <a:sym typeface="Wingdings" panose="05000000000000000000" pitchFamily="2" charset="2"/>
              </a:rPr>
              <a:t>inkluderande</a:t>
            </a:r>
            <a:r>
              <a:rPr lang="nb-NO" sz="2000" dirty="0">
                <a:sym typeface="Wingdings" panose="05000000000000000000" pitchFamily="2" charset="2"/>
              </a:rPr>
              <a:t> og </a:t>
            </a:r>
            <a:r>
              <a:rPr lang="nb-NO" sz="2000" dirty="0" err="1">
                <a:sym typeface="Wingdings" panose="05000000000000000000" pitchFamily="2" charset="2"/>
              </a:rPr>
              <a:t>ekskluderande</a:t>
            </a:r>
            <a:r>
              <a:rPr lang="nb-NO" sz="2000" dirty="0"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 dirty="0">
                <a:solidFill>
                  <a:srgbClr val="FFFFFF"/>
                </a:solidFill>
              </a:rPr>
              <a:t>Skulemiljørapport etter </a:t>
            </a:r>
            <a:r>
              <a:rPr lang="nb-NO" sz="4000" dirty="0" err="1">
                <a:solidFill>
                  <a:srgbClr val="FFFFFF"/>
                </a:solidFill>
              </a:rPr>
              <a:t>førre</a:t>
            </a:r>
            <a:r>
              <a:rPr lang="nb-NO" sz="4000" dirty="0">
                <a:solidFill>
                  <a:srgbClr val="FFFFFF"/>
                </a:solidFill>
              </a:rPr>
              <a:t> møte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71241" y="2318197"/>
            <a:ext cx="9721499" cy="3683358"/>
          </a:xfrm>
        </p:spPr>
        <p:txBody>
          <a:bodyPr vert="horz" lIns="121899" tIns="60949" rIns="121899" bIns="60949" rtlCol="0" anchor="ctr">
            <a:normAutofit/>
          </a:bodyPr>
          <a:lstStyle/>
          <a:p>
            <a:pPr marL="304165" indent="-304165"/>
            <a:r>
              <a:rPr lang="nb-NO" sz="1700" b="1" dirty="0"/>
              <a:t>Personalgruppa sine </a:t>
            </a:r>
            <a:r>
              <a:rPr lang="nb-NO" sz="1700" b="1" dirty="0" err="1"/>
              <a:t>observasjonar</a:t>
            </a:r>
            <a:endParaRPr lang="nb-NO" sz="1700" b="1" dirty="0"/>
          </a:p>
          <a:p>
            <a:pPr marL="0" indent="0">
              <a:buNone/>
            </a:pPr>
            <a:r>
              <a:rPr lang="nb-NO" sz="1700" dirty="0"/>
              <a:t>-   </a:t>
            </a:r>
            <a:r>
              <a:rPr lang="nb-NO" sz="1700" dirty="0" err="1"/>
              <a:t>Roleg</a:t>
            </a:r>
            <a:r>
              <a:rPr lang="nb-NO" sz="1700" dirty="0"/>
              <a:t> og positiv stemning både i klasserom og i friminutt</a:t>
            </a:r>
          </a:p>
          <a:p>
            <a:pPr marL="0" indent="0">
              <a:buNone/>
            </a:pPr>
            <a:r>
              <a:rPr lang="nb-NO" sz="1700" dirty="0"/>
              <a:t>-   Positiv påverknad på </a:t>
            </a:r>
            <a:r>
              <a:rPr lang="nb-NO" sz="1700" dirty="0" err="1"/>
              <a:t>kvarandre</a:t>
            </a:r>
            <a:endParaRPr lang="nb-NO" sz="1700" dirty="0"/>
          </a:p>
          <a:p>
            <a:pPr>
              <a:buFontTx/>
              <a:buChar char="-"/>
            </a:pPr>
            <a:r>
              <a:rPr lang="nb-NO" sz="1700" dirty="0"/>
              <a:t>God leik i felleskap</a:t>
            </a:r>
          </a:p>
          <a:p>
            <a:pPr>
              <a:buFontTx/>
              <a:buChar char="-"/>
            </a:pPr>
            <a:r>
              <a:rPr lang="nb-NO" sz="1700" dirty="0"/>
              <a:t>Inkludering av </a:t>
            </a:r>
            <a:r>
              <a:rPr lang="nb-NO" sz="1700" dirty="0" err="1"/>
              <a:t>dei</a:t>
            </a:r>
            <a:r>
              <a:rPr lang="nb-NO" sz="1700" dirty="0"/>
              <a:t> nye </a:t>
            </a:r>
            <a:r>
              <a:rPr lang="nb-NO" sz="1700" dirty="0" err="1"/>
              <a:t>elevane</a:t>
            </a:r>
            <a:r>
              <a:rPr lang="nb-NO" sz="1700" dirty="0"/>
              <a:t>. Nye </a:t>
            </a:r>
            <a:r>
              <a:rPr lang="nb-NO" sz="1700" dirty="0" err="1"/>
              <a:t>venskapsband</a:t>
            </a:r>
            <a:r>
              <a:rPr lang="nb-NO" sz="1700" dirty="0"/>
              <a:t> er blitt knytta, den sosiale flata er vorte større </a:t>
            </a:r>
            <a:r>
              <a:rPr lang="nb-NO" sz="1700" dirty="0">
                <a:sym typeface="Wingdings" panose="05000000000000000000" pitchFamily="2" charset="2"/>
              </a:rPr>
              <a:t></a:t>
            </a:r>
            <a:endParaRPr lang="nb-NO" sz="1700" dirty="0"/>
          </a:p>
          <a:p>
            <a:pPr>
              <a:buFontTx/>
              <a:buChar char="-"/>
            </a:pPr>
            <a:r>
              <a:rPr lang="nb-NO" sz="1700" dirty="0"/>
              <a:t>Positive </a:t>
            </a:r>
            <a:r>
              <a:rPr lang="nb-NO" sz="1700" dirty="0" err="1"/>
              <a:t>haldningar</a:t>
            </a:r>
            <a:r>
              <a:rPr lang="nb-NO" sz="1700" dirty="0"/>
              <a:t> til </a:t>
            </a:r>
            <a:r>
              <a:rPr lang="nb-NO" sz="1700" dirty="0" err="1"/>
              <a:t>skulen</a:t>
            </a:r>
            <a:r>
              <a:rPr lang="nb-NO" sz="1700" dirty="0"/>
              <a:t> og </a:t>
            </a:r>
            <a:r>
              <a:rPr lang="nb-NO" sz="1700" dirty="0" err="1"/>
              <a:t>aktivitetar</a:t>
            </a:r>
            <a:endParaRPr lang="nb-NO" sz="1700" dirty="0"/>
          </a:p>
          <a:p>
            <a:pPr>
              <a:buFontTx/>
              <a:buChar char="-"/>
            </a:pPr>
            <a:r>
              <a:rPr lang="nb-NO" sz="1700" dirty="0" err="1">
                <a:sym typeface="Wingdings" panose="05000000000000000000" pitchFamily="2" charset="2"/>
              </a:rPr>
              <a:t>Ikkje</a:t>
            </a:r>
            <a:r>
              <a:rPr lang="nb-NO" sz="1700" dirty="0">
                <a:sym typeface="Wingdings" panose="05000000000000000000" pitchFamily="2" charset="2"/>
              </a:rPr>
              <a:t> registrert </a:t>
            </a:r>
            <a:r>
              <a:rPr lang="nb-NO" sz="1700" dirty="0" err="1">
                <a:sym typeface="Wingdings" panose="05000000000000000000" pitchFamily="2" charset="2"/>
              </a:rPr>
              <a:t>situasjonar</a:t>
            </a:r>
            <a:r>
              <a:rPr lang="nb-NO" sz="1700" dirty="0">
                <a:sym typeface="Wingdings" panose="05000000000000000000" pitchFamily="2" charset="2"/>
              </a:rPr>
              <a:t> (</a:t>
            </a:r>
            <a:r>
              <a:rPr lang="nb-NO" sz="1700" dirty="0" err="1">
                <a:sym typeface="Wingdings" panose="05000000000000000000" pitchFamily="2" charset="2"/>
              </a:rPr>
              <a:t>elevane</a:t>
            </a:r>
            <a:r>
              <a:rPr lang="nb-NO" sz="1700" dirty="0">
                <a:sym typeface="Wingdings" panose="05000000000000000000" pitchFamily="2" charset="2"/>
              </a:rPr>
              <a:t> er sjølvsagt usamde om mindre ting, men </a:t>
            </a:r>
            <a:r>
              <a:rPr lang="nb-NO" sz="1700" dirty="0" err="1">
                <a:sym typeface="Wingdings" panose="05000000000000000000" pitchFamily="2" charset="2"/>
              </a:rPr>
              <a:t>utan</a:t>
            </a:r>
            <a:r>
              <a:rPr lang="nb-NO" sz="1700" dirty="0">
                <a:sym typeface="Wingdings" panose="05000000000000000000" pitchFamily="2" charset="2"/>
              </a:rPr>
              <a:t> at det generer stor konflikt. Me sender melding heim på Transponder)</a:t>
            </a:r>
          </a:p>
        </p:txBody>
      </p:sp>
    </p:spTree>
    <p:extLst>
      <p:ext uri="{BB962C8B-B14F-4D97-AF65-F5344CB8AC3E}">
        <p14:creationId xmlns:p14="http://schemas.microsoft.com/office/powerpoint/2010/main" val="363544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 rtlCol="0">
            <a:normAutofit/>
          </a:bodyPr>
          <a:lstStyle/>
          <a:p>
            <a:pPr rtl="0"/>
            <a:r>
              <a:rPr lang="nb-NO" sz="4000" dirty="0">
                <a:solidFill>
                  <a:srgbClr val="FFFFFF"/>
                </a:solidFill>
              </a:rPr>
              <a:t>Elevrapport </a:t>
            </a:r>
            <a:r>
              <a:rPr lang="nb-NO" sz="4000" dirty="0" err="1">
                <a:solidFill>
                  <a:srgbClr val="FFFFFF"/>
                </a:solidFill>
              </a:rPr>
              <a:t>frå</a:t>
            </a:r>
            <a:r>
              <a:rPr lang="nb-NO" sz="4000" dirty="0">
                <a:solidFill>
                  <a:srgbClr val="FFFFFF"/>
                </a:solidFill>
              </a:rPr>
              <a:t> miljømøte 08.11.2022</a:t>
            </a:r>
          </a:p>
        </p:txBody>
      </p:sp>
      <p:sp>
        <p:nvSpPr>
          <p:cNvPr id="27" name="Plassholder for innhold 2"/>
          <p:cNvSpPr>
            <a:spLocks noGrp="1"/>
          </p:cNvSpPr>
          <p:nvPr>
            <p:ph idx="1"/>
          </p:nvPr>
        </p:nvSpPr>
        <p:spPr>
          <a:xfrm>
            <a:off x="1371241" y="2318197"/>
            <a:ext cx="9721499" cy="3683358"/>
          </a:xfrm>
        </p:spPr>
        <p:txBody>
          <a:bodyPr rtlCol="0" anchor="ctr">
            <a:normAutofit/>
          </a:bodyPr>
          <a:lstStyle/>
          <a:p>
            <a:pPr rtl="0"/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miljømøte 08.11.22 var det ingen som hadde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noko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negativt å koma med, som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syntest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vanskeleg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feil eller anna. Alle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leikar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alle, alle har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nokon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</a:t>
            </a:r>
          </a:p>
          <a:p>
            <a:pPr rtl="0"/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elevane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sette seg: at alle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elevane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skal bli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flinkare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å rydda etter seg sjølve</a:t>
            </a:r>
          </a:p>
          <a:p>
            <a:pPr rtl="0"/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Skulen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fortset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miljømøter for tilsette og </a:t>
            </a:r>
            <a:r>
              <a:rPr lang="nb-NO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elevar</a:t>
            </a: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før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nb-NO" sz="1600" dirty="0"/>
          </a:p>
          <a:p>
            <a:pPr rtl="0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23065</TotalTime>
  <Words>846</Words>
  <Application>Microsoft Office PowerPoint</Application>
  <PresentationFormat>Egendefinert</PresentationFormat>
  <Paragraphs>78</Paragraphs>
  <Slides>11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Cavolini</vt:lpstr>
      <vt:lpstr>Century Gothic</vt:lpstr>
      <vt:lpstr>Office Theme</vt:lpstr>
      <vt:lpstr>Foreldrekveld Årshjul Inkluderande og trygt skulemiljø</vt:lpstr>
      <vt:lpstr>Plan for kvelden</vt:lpstr>
      <vt:lpstr>Årshjul (minner om at det ligg i kalender på http://www.minskule.no/nesflaten ) </vt:lpstr>
      <vt:lpstr>Meldingar</vt:lpstr>
      <vt:lpstr>Meldingar</vt:lpstr>
      <vt:lpstr>Miljømøtedel</vt:lpstr>
      <vt:lpstr>Frå førre møte:</vt:lpstr>
      <vt:lpstr>Skulemiljørapport etter førre møte</vt:lpstr>
      <vt:lpstr>Elevrapport frå miljømøte 08.11.2022</vt:lpstr>
      <vt:lpstr>Tilbakemelding frå heimane – spm rundt bordet</vt:lpstr>
      <vt:lpstr>FaU 2022 - 2023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Foreldrekveld   Inkluderande og trygt skulemiljø</dc:title>
  <dc:creator>Anne Marie Gamlem Rabba</dc:creator>
  <cp:lastModifiedBy>Anne Marie Gamlem Rabba</cp:lastModifiedBy>
  <cp:revision>4</cp:revision>
  <dcterms:created xsi:type="dcterms:W3CDTF">2022-09-20T08:17:59Z</dcterms:created>
  <dcterms:modified xsi:type="dcterms:W3CDTF">2022-11-18T07:43:05Z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